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71" r:id="rId5"/>
    <p:sldId id="270" r:id="rId6"/>
    <p:sldId id="269" r:id="rId7"/>
    <p:sldId id="268" r:id="rId8"/>
    <p:sldId id="267" r:id="rId9"/>
    <p:sldId id="274" r:id="rId10"/>
    <p:sldId id="266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05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24A5C-BB44-4F18-86E3-07C7738A35A4}" type="datetimeFigureOut">
              <a:rPr lang="es-ES"/>
              <a:pPr>
                <a:defRPr/>
              </a:pPr>
              <a:t>07/10/2009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6DD1A-7CD8-444C-BB3E-DEED10BE247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3D65B-3F68-4190-BB01-E966ED4344B8}" type="datetimeFigureOut">
              <a:rPr lang="es-ES"/>
              <a:pPr>
                <a:defRPr/>
              </a:pPr>
              <a:t>07/10/2009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4514B-0E7B-448B-B0E1-01EFCA1A563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640D3-9A20-4B79-91FE-ACC38B41F38E}" type="datetimeFigureOut">
              <a:rPr lang="es-ES"/>
              <a:pPr>
                <a:defRPr/>
              </a:pPr>
              <a:t>07/10/2009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0970C-C9B2-4CC2-8D02-8A0EBF59331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2A21E-ADC6-4D02-8927-5019601B2C51}" type="datetimeFigureOut">
              <a:rPr lang="es-ES"/>
              <a:pPr>
                <a:defRPr/>
              </a:pPr>
              <a:t>07/10/2009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4647-0BB3-4E05-9116-4B55F5E55C0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D54BA-FCAD-4BC8-91ED-DE0B9C8034BA}" type="datetimeFigureOut">
              <a:rPr lang="es-ES"/>
              <a:pPr>
                <a:defRPr/>
              </a:pPr>
              <a:t>07/10/2009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62A85-896A-43A0-8C02-B5BBE37EE14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A106D-BD50-47EC-BFF5-7E580F67A0E2}" type="datetimeFigureOut">
              <a:rPr lang="es-ES"/>
              <a:pPr>
                <a:defRPr/>
              </a:pPr>
              <a:t>07/10/2009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1157B-FCB3-4915-8498-2EA7D299482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7E6B3-00D2-4019-8830-66012260C92F}" type="datetimeFigureOut">
              <a:rPr lang="es-ES"/>
              <a:pPr>
                <a:defRPr/>
              </a:pPr>
              <a:t>07/10/2009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0A8CE-AAEC-4122-9946-7AC0C3E61E4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CFFE8-0346-4DA3-90BF-1BD3CF9E0A40}" type="datetimeFigureOut">
              <a:rPr lang="es-ES"/>
              <a:pPr>
                <a:defRPr/>
              </a:pPr>
              <a:t>07/10/2009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19CA9-296A-4B18-810B-A8363E06BD1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D3DAC-A36F-4BF9-9A2A-5854E78E07C6}" type="datetimeFigureOut">
              <a:rPr lang="es-ES"/>
              <a:pPr>
                <a:defRPr/>
              </a:pPr>
              <a:t>07/10/2009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05FF8-40DA-4667-AB7C-E1614E1C389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170B8-3C29-4668-ADD5-0CF303D9B4D4}" type="datetimeFigureOut">
              <a:rPr lang="es-ES"/>
              <a:pPr>
                <a:defRPr/>
              </a:pPr>
              <a:t>07/10/2009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31878-4B3D-485C-ACB8-BD6AFE8F30D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ACF5-3883-4C57-A90F-507FBB50E409}" type="datetimeFigureOut">
              <a:rPr lang="es-ES"/>
              <a:pPr>
                <a:defRPr/>
              </a:pPr>
              <a:t>07/10/2009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93FC-0194-4436-8B47-D7A4C498396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5297D9-1300-473A-8849-70E0C8EF3D47}" type="datetimeFigureOut">
              <a:rPr lang="es-ES"/>
              <a:pPr>
                <a:defRPr/>
              </a:pPr>
              <a:t>07/10/2009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E6363F-F168-411F-8662-F296C2909C4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4 CuadroTexto"/>
          <p:cNvSpPr txBox="1">
            <a:spLocks noChangeArrowheads="1"/>
          </p:cNvSpPr>
          <p:nvPr/>
        </p:nvSpPr>
        <p:spPr bwMode="auto">
          <a:xfrm>
            <a:off x="428625" y="214313"/>
            <a:ext cx="3643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5400" b="1">
                <a:solidFill>
                  <a:srgbClr val="C00000"/>
                </a:solidFill>
                <a:latin typeface="Chiller" pitchFamily="82" charset="0"/>
              </a:rPr>
              <a:t>ReDeS</a:t>
            </a:r>
            <a:endParaRPr lang="es-ES" sz="5400" b="1">
              <a:solidFill>
                <a:srgbClr val="C00000"/>
              </a:solidFill>
              <a:latin typeface="Chiller" pitchFamily="82" charset="0"/>
            </a:endParaRPr>
          </a:p>
        </p:txBody>
      </p:sp>
      <p:sp>
        <p:nvSpPr>
          <p:cNvPr id="13314" name="5 CuadroTexto"/>
          <p:cNvSpPr txBox="1">
            <a:spLocks noChangeArrowheads="1"/>
          </p:cNvSpPr>
          <p:nvPr/>
        </p:nvSpPr>
        <p:spPr bwMode="auto">
          <a:xfrm>
            <a:off x="6643688" y="6211888"/>
            <a:ext cx="2500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600" b="1">
                <a:solidFill>
                  <a:srgbClr val="C00000"/>
                </a:solidFill>
                <a:latin typeface="Chiller" pitchFamily="82" charset="0"/>
              </a:rPr>
              <a:t>David Weiss Ch</a:t>
            </a:r>
            <a:endParaRPr lang="es-ES" sz="3600" b="1">
              <a:solidFill>
                <a:srgbClr val="C00000"/>
              </a:solidFill>
              <a:latin typeface="Chiller" pitchFamily="8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4313" y="1831975"/>
            <a:ext cx="885825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RED: Conjunto de elementos organizados para un determinado fin.</a:t>
            </a:r>
            <a:endParaRPr lang="es-ES" sz="28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3316" name="Picture 2" descr="C:\Documents and Settings\ALVARADO SOFIA\Desktop\imagenes expo\rede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857500"/>
            <a:ext cx="58197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6 CuadroTexto"/>
          <p:cNvSpPr txBox="1">
            <a:spLocks noChangeArrowheads="1"/>
          </p:cNvSpPr>
          <p:nvPr/>
        </p:nvSpPr>
        <p:spPr bwMode="auto">
          <a:xfrm>
            <a:off x="1285875" y="1068388"/>
            <a:ext cx="4214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600" b="1">
                <a:latin typeface="Chiller" pitchFamily="82" charset="0"/>
              </a:rPr>
              <a:t>Significa diccionario</a:t>
            </a:r>
            <a:endParaRPr lang="es-ES" sz="3600" b="1">
              <a:latin typeface="Chiller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4 CuadroTexto"/>
          <p:cNvSpPr txBox="1">
            <a:spLocks noChangeArrowheads="1"/>
          </p:cNvSpPr>
          <p:nvPr/>
        </p:nvSpPr>
        <p:spPr bwMode="auto">
          <a:xfrm>
            <a:off x="500063" y="357188"/>
            <a:ext cx="3643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5400" b="1">
                <a:solidFill>
                  <a:srgbClr val="C00000"/>
                </a:solidFill>
                <a:latin typeface="Chiller" pitchFamily="82" charset="0"/>
              </a:rPr>
              <a:t>ReDeS</a:t>
            </a:r>
            <a:endParaRPr lang="es-ES" sz="5400" b="1">
              <a:solidFill>
                <a:srgbClr val="C00000"/>
              </a:solidFill>
              <a:latin typeface="Chiller" pitchFamily="82" charset="0"/>
            </a:endParaRPr>
          </a:p>
        </p:txBody>
      </p:sp>
      <p:sp>
        <p:nvSpPr>
          <p:cNvPr id="21506" name="5 CuadroTexto"/>
          <p:cNvSpPr txBox="1">
            <a:spLocks noChangeArrowheads="1"/>
          </p:cNvSpPr>
          <p:nvPr/>
        </p:nvSpPr>
        <p:spPr bwMode="auto">
          <a:xfrm>
            <a:off x="6643688" y="6211888"/>
            <a:ext cx="2500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600" b="1">
                <a:solidFill>
                  <a:srgbClr val="C00000"/>
                </a:solidFill>
                <a:latin typeface="Chiller" pitchFamily="82" charset="0"/>
              </a:rPr>
              <a:t>David Weiss Ch</a:t>
            </a:r>
            <a:endParaRPr lang="es-ES" sz="3600" b="1">
              <a:solidFill>
                <a:srgbClr val="C00000"/>
              </a:solidFill>
              <a:latin typeface="Chiller" pitchFamily="82" charset="0"/>
            </a:endParaRPr>
          </a:p>
        </p:txBody>
      </p:sp>
      <p:sp>
        <p:nvSpPr>
          <p:cNvPr id="21507" name="3 CuadroTexto"/>
          <p:cNvSpPr txBox="1">
            <a:spLocks noChangeArrowheads="1"/>
          </p:cNvSpPr>
          <p:nvPr/>
        </p:nvSpPr>
        <p:spPr bwMode="auto">
          <a:xfrm>
            <a:off x="857250" y="1214438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200" b="1">
                <a:latin typeface="Chiller" pitchFamily="82" charset="0"/>
              </a:rPr>
              <a:t>Presente de las redes</a:t>
            </a:r>
            <a:endParaRPr lang="es-ES" sz="3200" b="1">
              <a:latin typeface="Chiller" pitchFamily="82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1857375"/>
            <a:ext cx="43053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Documents and Settings\ALVARADO SOFIA\Desktop\imagenes expo\zone_wif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4572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C:\Documents and Settings\ALVARADO SOFIA\Desktop\imagenes expo\red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2000250"/>
            <a:ext cx="2547937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4 CuadroTexto"/>
          <p:cNvSpPr txBox="1">
            <a:spLocks noChangeArrowheads="1"/>
          </p:cNvSpPr>
          <p:nvPr/>
        </p:nvSpPr>
        <p:spPr bwMode="auto">
          <a:xfrm>
            <a:off x="500063" y="357188"/>
            <a:ext cx="3643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5400" b="1">
                <a:solidFill>
                  <a:srgbClr val="C00000"/>
                </a:solidFill>
                <a:latin typeface="Chiller" pitchFamily="82" charset="0"/>
              </a:rPr>
              <a:t>ReDeS</a:t>
            </a:r>
            <a:endParaRPr lang="es-ES" sz="5400" b="1">
              <a:solidFill>
                <a:srgbClr val="C00000"/>
              </a:solidFill>
              <a:latin typeface="Chiller" pitchFamily="82" charset="0"/>
            </a:endParaRPr>
          </a:p>
        </p:txBody>
      </p:sp>
      <p:sp>
        <p:nvSpPr>
          <p:cNvPr id="14338" name="5 CuadroTexto"/>
          <p:cNvSpPr txBox="1">
            <a:spLocks noChangeArrowheads="1"/>
          </p:cNvSpPr>
          <p:nvPr/>
        </p:nvSpPr>
        <p:spPr bwMode="auto">
          <a:xfrm>
            <a:off x="6643688" y="6211888"/>
            <a:ext cx="2500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600" b="1">
                <a:solidFill>
                  <a:srgbClr val="C00000"/>
                </a:solidFill>
                <a:latin typeface="Chiller" pitchFamily="82" charset="0"/>
              </a:rPr>
              <a:t>David Weiss Ch</a:t>
            </a:r>
            <a:endParaRPr lang="es-ES" sz="3600" b="1">
              <a:solidFill>
                <a:srgbClr val="C00000"/>
              </a:solidFill>
              <a:latin typeface="Chiller" pitchFamily="82" charset="0"/>
            </a:endParaRPr>
          </a:p>
        </p:txBody>
      </p:sp>
      <p:sp>
        <p:nvSpPr>
          <p:cNvPr id="14339" name="3 CuadroTexto"/>
          <p:cNvSpPr txBox="1">
            <a:spLocks noChangeArrowheads="1"/>
          </p:cNvSpPr>
          <p:nvPr/>
        </p:nvSpPr>
        <p:spPr bwMode="auto">
          <a:xfrm>
            <a:off x="785813" y="1139825"/>
            <a:ext cx="5000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600" b="1">
                <a:latin typeface="Chiller" pitchFamily="82" charset="0"/>
              </a:rPr>
              <a:t>Sistemas vivos constituyen redes</a:t>
            </a:r>
            <a:endParaRPr lang="es-ES" sz="3600" b="1">
              <a:latin typeface="Chiller" pitchFamily="82" charset="0"/>
            </a:endParaRPr>
          </a:p>
        </p:txBody>
      </p:sp>
      <p:sp>
        <p:nvSpPr>
          <p:cNvPr id="14340" name="6 CuadroTexto"/>
          <p:cNvSpPr txBox="1">
            <a:spLocks noChangeArrowheads="1"/>
          </p:cNvSpPr>
          <p:nvPr/>
        </p:nvSpPr>
        <p:spPr bwMode="auto">
          <a:xfrm>
            <a:off x="4857750" y="4140200"/>
            <a:ext cx="2500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600" b="1">
                <a:latin typeface="Chiller" pitchFamily="82" charset="0"/>
              </a:rPr>
              <a:t>mas complejidad</a:t>
            </a:r>
            <a:endParaRPr lang="es-ES" sz="3600" b="1">
              <a:latin typeface="Chiller" pitchFamily="82" charset="0"/>
            </a:endParaRPr>
          </a:p>
        </p:txBody>
      </p:sp>
      <p:pic>
        <p:nvPicPr>
          <p:cNvPr id="14341" name="Picture 2" descr="C:\Documents and Settings\ALVARADO SOFIA\Desktop\imagenes expo\neuron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817688"/>
            <a:ext cx="428625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7 CuadroTexto"/>
          <p:cNvSpPr txBox="1">
            <a:spLocks noChangeArrowheads="1"/>
          </p:cNvSpPr>
          <p:nvPr/>
        </p:nvSpPr>
        <p:spPr bwMode="auto">
          <a:xfrm>
            <a:off x="285750" y="5143500"/>
            <a:ext cx="2500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600" b="1">
                <a:latin typeface="Chiller" pitchFamily="82" charset="0"/>
              </a:rPr>
              <a:t>Red neuronal</a:t>
            </a:r>
            <a:endParaRPr lang="es-ES" sz="3600" b="1">
              <a:latin typeface="Chiller" pitchFamily="82" charset="0"/>
            </a:endParaRPr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1285875"/>
            <a:ext cx="3286125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8 CuadroTexto"/>
          <p:cNvSpPr txBox="1">
            <a:spLocks noChangeArrowheads="1"/>
          </p:cNvSpPr>
          <p:nvPr/>
        </p:nvSpPr>
        <p:spPr bwMode="auto">
          <a:xfrm>
            <a:off x="4143375" y="5497513"/>
            <a:ext cx="328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600" b="1">
                <a:latin typeface="Chiller" pitchFamily="82" charset="0"/>
              </a:rPr>
              <a:t>Pueden cambiar su fin</a:t>
            </a:r>
            <a:endParaRPr lang="es-ES" sz="3600" b="1">
              <a:latin typeface="Chiller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4 CuadroTexto"/>
          <p:cNvSpPr txBox="1">
            <a:spLocks noChangeArrowheads="1"/>
          </p:cNvSpPr>
          <p:nvPr/>
        </p:nvSpPr>
        <p:spPr bwMode="auto">
          <a:xfrm>
            <a:off x="500063" y="357188"/>
            <a:ext cx="3643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5400" b="1">
                <a:solidFill>
                  <a:srgbClr val="C00000"/>
                </a:solidFill>
                <a:latin typeface="Chiller" pitchFamily="82" charset="0"/>
              </a:rPr>
              <a:t>ReDeS</a:t>
            </a:r>
            <a:endParaRPr lang="es-ES" sz="5400" b="1">
              <a:solidFill>
                <a:srgbClr val="C00000"/>
              </a:solidFill>
              <a:latin typeface="Chiller" pitchFamily="82" charset="0"/>
            </a:endParaRPr>
          </a:p>
        </p:txBody>
      </p:sp>
      <p:sp>
        <p:nvSpPr>
          <p:cNvPr id="15362" name="5 CuadroTexto"/>
          <p:cNvSpPr txBox="1">
            <a:spLocks noChangeArrowheads="1"/>
          </p:cNvSpPr>
          <p:nvPr/>
        </p:nvSpPr>
        <p:spPr bwMode="auto">
          <a:xfrm>
            <a:off x="6643688" y="6211888"/>
            <a:ext cx="2500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600" b="1">
                <a:solidFill>
                  <a:srgbClr val="C00000"/>
                </a:solidFill>
                <a:latin typeface="Chiller" pitchFamily="82" charset="0"/>
              </a:rPr>
              <a:t>David Weiss Ch</a:t>
            </a:r>
            <a:endParaRPr lang="es-ES" sz="3600" b="1">
              <a:solidFill>
                <a:srgbClr val="C00000"/>
              </a:solidFill>
              <a:latin typeface="Chiller" pitchFamily="82" charset="0"/>
            </a:endParaRPr>
          </a:p>
        </p:txBody>
      </p:sp>
      <p:sp>
        <p:nvSpPr>
          <p:cNvPr id="15363" name="3 CuadroTexto"/>
          <p:cNvSpPr txBox="1">
            <a:spLocks noChangeArrowheads="1"/>
          </p:cNvSpPr>
          <p:nvPr/>
        </p:nvSpPr>
        <p:spPr bwMode="auto">
          <a:xfrm>
            <a:off x="785813" y="1139825"/>
            <a:ext cx="5000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600" b="1">
                <a:latin typeface="Chiller" pitchFamily="82" charset="0"/>
              </a:rPr>
              <a:t>Redes sistemas fractales</a:t>
            </a:r>
            <a:endParaRPr lang="es-ES" sz="3600" b="1">
              <a:latin typeface="Chiller" pitchFamily="82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714625"/>
            <a:ext cx="2071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6 CuadroTexto"/>
          <p:cNvSpPr txBox="1">
            <a:spLocks noChangeArrowheads="1"/>
          </p:cNvSpPr>
          <p:nvPr/>
        </p:nvSpPr>
        <p:spPr bwMode="auto">
          <a:xfrm>
            <a:off x="142875" y="2130425"/>
            <a:ext cx="5000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200" b="1">
                <a:latin typeface="Chiller" pitchFamily="82" charset="0"/>
              </a:rPr>
              <a:t>red molecular</a:t>
            </a:r>
            <a:endParaRPr lang="es-ES" sz="3200" b="1">
              <a:latin typeface="Chiller" pitchFamily="82" charset="0"/>
            </a:endParaRPr>
          </a:p>
        </p:txBody>
      </p:sp>
      <p:pic>
        <p:nvPicPr>
          <p:cNvPr id="15366" name="Picture 3" descr="C:\Documents and Settings\ALVARADO SOFIA\Desktop\imagenes expo\neur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3836988"/>
            <a:ext cx="2581275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7 CuadroTexto"/>
          <p:cNvSpPr txBox="1">
            <a:spLocks noChangeArrowheads="1"/>
          </p:cNvSpPr>
          <p:nvPr/>
        </p:nvSpPr>
        <p:spPr bwMode="auto">
          <a:xfrm>
            <a:off x="2714625" y="3286125"/>
            <a:ext cx="5000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200" b="1">
                <a:latin typeface="Chiller" pitchFamily="82" charset="0"/>
              </a:rPr>
              <a:t>red neuronal</a:t>
            </a:r>
            <a:endParaRPr lang="es-ES" sz="3200" b="1">
              <a:latin typeface="Chiller" pitchFamily="82" charset="0"/>
            </a:endParaRPr>
          </a:p>
        </p:txBody>
      </p:sp>
      <p:pic>
        <p:nvPicPr>
          <p:cNvPr id="153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4838" y="1190625"/>
            <a:ext cx="2887662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9 CuadroTexto"/>
          <p:cNvSpPr txBox="1">
            <a:spLocks noChangeArrowheads="1"/>
          </p:cNvSpPr>
          <p:nvPr/>
        </p:nvSpPr>
        <p:spPr bwMode="auto">
          <a:xfrm>
            <a:off x="5643563" y="558800"/>
            <a:ext cx="5000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200" b="1">
                <a:latin typeface="Chiller" pitchFamily="82" charset="0"/>
              </a:rPr>
              <a:t>red celular</a:t>
            </a:r>
            <a:endParaRPr lang="es-ES" sz="3200" b="1">
              <a:latin typeface="Chiller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4 CuadroTexto"/>
          <p:cNvSpPr txBox="1">
            <a:spLocks noChangeArrowheads="1"/>
          </p:cNvSpPr>
          <p:nvPr/>
        </p:nvSpPr>
        <p:spPr bwMode="auto">
          <a:xfrm>
            <a:off x="500063" y="357188"/>
            <a:ext cx="3643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5400" b="1">
                <a:solidFill>
                  <a:srgbClr val="C00000"/>
                </a:solidFill>
                <a:latin typeface="Chiller" pitchFamily="82" charset="0"/>
              </a:rPr>
              <a:t>ReDeS</a:t>
            </a:r>
            <a:endParaRPr lang="es-ES" sz="5400" b="1">
              <a:solidFill>
                <a:srgbClr val="C00000"/>
              </a:solidFill>
              <a:latin typeface="Chiller" pitchFamily="82" charset="0"/>
            </a:endParaRPr>
          </a:p>
        </p:txBody>
      </p:sp>
      <p:sp>
        <p:nvSpPr>
          <p:cNvPr id="16386" name="5 CuadroTexto"/>
          <p:cNvSpPr txBox="1">
            <a:spLocks noChangeArrowheads="1"/>
          </p:cNvSpPr>
          <p:nvPr/>
        </p:nvSpPr>
        <p:spPr bwMode="auto">
          <a:xfrm>
            <a:off x="6643688" y="6211888"/>
            <a:ext cx="2500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600" b="1">
                <a:solidFill>
                  <a:srgbClr val="C00000"/>
                </a:solidFill>
                <a:latin typeface="Chiller" pitchFamily="82" charset="0"/>
              </a:rPr>
              <a:t>David Weiss Ch</a:t>
            </a:r>
            <a:endParaRPr lang="es-ES" sz="3600" b="1">
              <a:solidFill>
                <a:srgbClr val="C00000"/>
              </a:solidFill>
              <a:latin typeface="Chiller" pitchFamily="82" charset="0"/>
            </a:endParaRP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071688"/>
            <a:ext cx="17145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6 CuadroTexto"/>
          <p:cNvSpPr txBox="1">
            <a:spLocks noChangeArrowheads="1"/>
          </p:cNvSpPr>
          <p:nvPr/>
        </p:nvSpPr>
        <p:spPr bwMode="auto">
          <a:xfrm>
            <a:off x="214313" y="1428750"/>
            <a:ext cx="5000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200" b="1">
                <a:latin typeface="Chiller" pitchFamily="82" charset="0"/>
              </a:rPr>
              <a:t>Red de organos</a:t>
            </a:r>
            <a:endParaRPr lang="es-ES" sz="3200" b="1">
              <a:latin typeface="Chiller" pitchFamily="82" charset="0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3714750"/>
            <a:ext cx="37957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7 CuadroTexto"/>
          <p:cNvSpPr txBox="1">
            <a:spLocks noChangeArrowheads="1"/>
          </p:cNvSpPr>
          <p:nvPr/>
        </p:nvSpPr>
        <p:spPr bwMode="auto">
          <a:xfrm>
            <a:off x="2428875" y="3059113"/>
            <a:ext cx="5000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200" b="1">
                <a:latin typeface="Chiller" pitchFamily="82" charset="0"/>
              </a:rPr>
              <a:t>Red humana</a:t>
            </a:r>
            <a:endParaRPr lang="es-ES" sz="3200" b="1">
              <a:latin typeface="Chiller" pitchFamily="82" charset="0"/>
            </a:endParaRPr>
          </a:p>
        </p:txBody>
      </p:sp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892175"/>
            <a:ext cx="35718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9 CuadroTexto"/>
          <p:cNvSpPr txBox="1">
            <a:spLocks noChangeArrowheads="1"/>
          </p:cNvSpPr>
          <p:nvPr/>
        </p:nvSpPr>
        <p:spPr bwMode="auto">
          <a:xfrm>
            <a:off x="5214938" y="285750"/>
            <a:ext cx="5000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200" b="1">
                <a:latin typeface="Chiller" pitchFamily="82" charset="0"/>
              </a:rPr>
              <a:t>Red natural</a:t>
            </a:r>
            <a:endParaRPr lang="es-ES" sz="3200" b="1">
              <a:latin typeface="Chiller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4 CuadroTexto"/>
          <p:cNvSpPr txBox="1">
            <a:spLocks noChangeArrowheads="1"/>
          </p:cNvSpPr>
          <p:nvPr/>
        </p:nvSpPr>
        <p:spPr bwMode="auto">
          <a:xfrm>
            <a:off x="500063" y="357188"/>
            <a:ext cx="3643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5400" b="1">
                <a:solidFill>
                  <a:srgbClr val="C00000"/>
                </a:solidFill>
                <a:latin typeface="Chiller" pitchFamily="82" charset="0"/>
              </a:rPr>
              <a:t>ReDeS</a:t>
            </a:r>
            <a:endParaRPr lang="es-ES" sz="5400" b="1">
              <a:solidFill>
                <a:srgbClr val="C00000"/>
              </a:solidFill>
              <a:latin typeface="Chiller" pitchFamily="82" charset="0"/>
            </a:endParaRPr>
          </a:p>
        </p:txBody>
      </p:sp>
      <p:sp>
        <p:nvSpPr>
          <p:cNvPr id="17410" name="5 CuadroTexto"/>
          <p:cNvSpPr txBox="1">
            <a:spLocks noChangeArrowheads="1"/>
          </p:cNvSpPr>
          <p:nvPr/>
        </p:nvSpPr>
        <p:spPr bwMode="auto">
          <a:xfrm>
            <a:off x="6643688" y="6211888"/>
            <a:ext cx="2500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600" b="1">
                <a:solidFill>
                  <a:srgbClr val="C00000"/>
                </a:solidFill>
                <a:latin typeface="Chiller" pitchFamily="82" charset="0"/>
              </a:rPr>
              <a:t>David Weiss Ch</a:t>
            </a:r>
            <a:endParaRPr lang="es-ES" sz="3600" b="1">
              <a:solidFill>
                <a:srgbClr val="C00000"/>
              </a:solidFill>
              <a:latin typeface="Chiller" pitchFamily="82" charset="0"/>
            </a:endParaRPr>
          </a:p>
        </p:txBody>
      </p:sp>
      <p:sp>
        <p:nvSpPr>
          <p:cNvPr id="17411" name="3 CuadroTexto"/>
          <p:cNvSpPr txBox="1">
            <a:spLocks noChangeArrowheads="1"/>
          </p:cNvSpPr>
          <p:nvPr/>
        </p:nvSpPr>
        <p:spPr bwMode="auto">
          <a:xfrm>
            <a:off x="285750" y="1214438"/>
            <a:ext cx="5000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200" b="1">
                <a:latin typeface="Chiller" pitchFamily="82" charset="0"/>
              </a:rPr>
              <a:t>Redes como organizaciones solidarias</a:t>
            </a:r>
            <a:endParaRPr lang="es-ES" sz="3200" b="1">
              <a:latin typeface="Chiller" pitchFamily="82" charset="0"/>
            </a:endParaRPr>
          </a:p>
        </p:txBody>
      </p:sp>
      <p:pic>
        <p:nvPicPr>
          <p:cNvPr id="17412" name="Picture 2" descr="C:\Documents and Settings\ALVARADO SOFIA\Desktop\imagenes expo\un techo para mi paí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092325"/>
            <a:ext cx="2786062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C:\Documents and Settings\ALVARADO SOFIA\Desktop\imagenes expo\r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7638" y="2214563"/>
            <a:ext cx="461486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4 CuadroTexto"/>
          <p:cNvSpPr txBox="1">
            <a:spLocks noChangeArrowheads="1"/>
          </p:cNvSpPr>
          <p:nvPr/>
        </p:nvSpPr>
        <p:spPr bwMode="auto">
          <a:xfrm>
            <a:off x="500063" y="357188"/>
            <a:ext cx="3643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5400" b="1">
                <a:solidFill>
                  <a:srgbClr val="C00000"/>
                </a:solidFill>
                <a:latin typeface="Chiller" pitchFamily="82" charset="0"/>
              </a:rPr>
              <a:t>ReDeS</a:t>
            </a:r>
            <a:endParaRPr lang="es-ES" sz="5400" b="1">
              <a:solidFill>
                <a:srgbClr val="C00000"/>
              </a:solidFill>
              <a:latin typeface="Chiller" pitchFamily="82" charset="0"/>
            </a:endParaRPr>
          </a:p>
        </p:txBody>
      </p:sp>
      <p:sp>
        <p:nvSpPr>
          <p:cNvPr id="18434" name="5 CuadroTexto"/>
          <p:cNvSpPr txBox="1">
            <a:spLocks noChangeArrowheads="1"/>
          </p:cNvSpPr>
          <p:nvPr/>
        </p:nvSpPr>
        <p:spPr bwMode="auto">
          <a:xfrm>
            <a:off x="6643688" y="6211888"/>
            <a:ext cx="2500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600" b="1">
                <a:solidFill>
                  <a:srgbClr val="C00000"/>
                </a:solidFill>
                <a:latin typeface="Chiller" pitchFamily="82" charset="0"/>
              </a:rPr>
              <a:t>David Weiss Ch</a:t>
            </a:r>
            <a:endParaRPr lang="es-ES" sz="3600" b="1">
              <a:solidFill>
                <a:srgbClr val="C00000"/>
              </a:solidFill>
              <a:latin typeface="Chiller" pitchFamily="82" charset="0"/>
            </a:endParaRPr>
          </a:p>
        </p:txBody>
      </p:sp>
      <p:sp>
        <p:nvSpPr>
          <p:cNvPr id="18435" name="3 CuadroTexto"/>
          <p:cNvSpPr txBox="1">
            <a:spLocks noChangeArrowheads="1"/>
          </p:cNvSpPr>
          <p:nvPr/>
        </p:nvSpPr>
        <p:spPr bwMode="auto">
          <a:xfrm>
            <a:off x="214313" y="1630363"/>
            <a:ext cx="5000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200" b="1">
                <a:latin typeface="Chiller" pitchFamily="82" charset="0"/>
              </a:rPr>
              <a:t>Red tecnologica   INTERNET</a:t>
            </a:r>
            <a:endParaRPr lang="es-ES" sz="3200" b="1">
              <a:latin typeface="Chiller" pitchFamily="82" charset="0"/>
            </a:endParaRPr>
          </a:p>
        </p:txBody>
      </p:sp>
      <p:pic>
        <p:nvPicPr>
          <p:cNvPr id="18436" name="Picture 2" descr="C:\Documents and Settings\ALVARADO SOFIA\Desktop\imagenes expo\hacker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571750"/>
            <a:ext cx="399097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C:\Documents and Settings\ALVARADO SOFIA\Desktop\imagenes expo\2008-18-cc-ewedistri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6775" y="627063"/>
            <a:ext cx="4038600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4 CuadroTexto"/>
          <p:cNvSpPr txBox="1">
            <a:spLocks noChangeArrowheads="1"/>
          </p:cNvSpPr>
          <p:nvPr/>
        </p:nvSpPr>
        <p:spPr bwMode="auto">
          <a:xfrm>
            <a:off x="500063" y="357188"/>
            <a:ext cx="3643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5400" b="1">
                <a:solidFill>
                  <a:srgbClr val="C00000"/>
                </a:solidFill>
                <a:latin typeface="Chiller" pitchFamily="82" charset="0"/>
              </a:rPr>
              <a:t>ReDeS</a:t>
            </a:r>
            <a:endParaRPr lang="es-ES" sz="5400" b="1">
              <a:solidFill>
                <a:srgbClr val="C00000"/>
              </a:solidFill>
              <a:latin typeface="Chiller" pitchFamily="82" charset="0"/>
            </a:endParaRPr>
          </a:p>
        </p:txBody>
      </p:sp>
      <p:sp>
        <p:nvSpPr>
          <p:cNvPr id="19458" name="5 CuadroTexto"/>
          <p:cNvSpPr txBox="1">
            <a:spLocks noChangeArrowheads="1"/>
          </p:cNvSpPr>
          <p:nvPr/>
        </p:nvSpPr>
        <p:spPr bwMode="auto">
          <a:xfrm>
            <a:off x="6643688" y="6211888"/>
            <a:ext cx="2500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600" b="1">
                <a:solidFill>
                  <a:srgbClr val="C00000"/>
                </a:solidFill>
                <a:latin typeface="Chiller" pitchFamily="82" charset="0"/>
              </a:rPr>
              <a:t>David Weiss Ch</a:t>
            </a:r>
            <a:endParaRPr lang="es-ES" sz="3600" b="1">
              <a:solidFill>
                <a:srgbClr val="C00000"/>
              </a:solidFill>
              <a:latin typeface="Chiller" pitchFamily="82" charset="0"/>
            </a:endParaRPr>
          </a:p>
        </p:txBody>
      </p:sp>
      <p:sp>
        <p:nvSpPr>
          <p:cNvPr id="19459" name="3 CuadroTexto"/>
          <p:cNvSpPr txBox="1">
            <a:spLocks noChangeArrowheads="1"/>
          </p:cNvSpPr>
          <p:nvPr/>
        </p:nvSpPr>
        <p:spPr bwMode="auto">
          <a:xfrm>
            <a:off x="142875" y="1214438"/>
            <a:ext cx="62865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200" b="1">
                <a:latin typeface="Chiller" pitchFamily="82" charset="0"/>
              </a:rPr>
              <a:t>Internet como principal expansor del paradigama de redes</a:t>
            </a:r>
            <a:endParaRPr lang="es-ES" sz="3200" b="1">
              <a:latin typeface="Chiller" pitchFamily="82" charset="0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3114675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3286125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5488" y="3286125"/>
            <a:ext cx="20367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3714750"/>
            <a:ext cx="18573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4 CuadroTexto"/>
          <p:cNvSpPr txBox="1">
            <a:spLocks noChangeArrowheads="1"/>
          </p:cNvSpPr>
          <p:nvPr/>
        </p:nvSpPr>
        <p:spPr bwMode="auto">
          <a:xfrm>
            <a:off x="500063" y="357188"/>
            <a:ext cx="3643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5400" b="1">
                <a:solidFill>
                  <a:srgbClr val="C00000"/>
                </a:solidFill>
                <a:latin typeface="Chiller" pitchFamily="82" charset="0"/>
              </a:rPr>
              <a:t>ReDeS</a:t>
            </a:r>
            <a:endParaRPr lang="es-ES" sz="5400" b="1">
              <a:solidFill>
                <a:srgbClr val="C00000"/>
              </a:solidFill>
              <a:latin typeface="Chiller" pitchFamily="82" charset="0"/>
            </a:endParaRPr>
          </a:p>
        </p:txBody>
      </p:sp>
      <p:sp>
        <p:nvSpPr>
          <p:cNvPr id="20482" name="5 CuadroTexto"/>
          <p:cNvSpPr txBox="1">
            <a:spLocks noChangeArrowheads="1"/>
          </p:cNvSpPr>
          <p:nvPr/>
        </p:nvSpPr>
        <p:spPr bwMode="auto">
          <a:xfrm>
            <a:off x="6643688" y="6211888"/>
            <a:ext cx="2500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600" b="1">
                <a:solidFill>
                  <a:srgbClr val="C00000"/>
                </a:solidFill>
                <a:latin typeface="Chiller" pitchFamily="82" charset="0"/>
              </a:rPr>
              <a:t>David Weiss Ch</a:t>
            </a:r>
            <a:endParaRPr lang="es-ES" sz="3600" b="1">
              <a:solidFill>
                <a:srgbClr val="C00000"/>
              </a:solidFill>
              <a:latin typeface="Chiller" pitchFamily="82" charset="0"/>
            </a:endParaRPr>
          </a:p>
        </p:txBody>
      </p:sp>
      <p:sp>
        <p:nvSpPr>
          <p:cNvPr id="20483" name="3 CuadroTexto"/>
          <p:cNvSpPr txBox="1">
            <a:spLocks noChangeArrowheads="1"/>
          </p:cNvSpPr>
          <p:nvPr/>
        </p:nvSpPr>
        <p:spPr bwMode="auto">
          <a:xfrm>
            <a:off x="142875" y="1214438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200" b="1">
                <a:latin typeface="Chiller" pitchFamily="82" charset="0"/>
              </a:rPr>
              <a:t>Contras de la red de internet</a:t>
            </a:r>
            <a:endParaRPr lang="es-ES" sz="3200" b="1">
              <a:latin typeface="Chiller" pitchFamily="82" charset="0"/>
            </a:endParaRPr>
          </a:p>
        </p:txBody>
      </p:sp>
      <p:sp>
        <p:nvSpPr>
          <p:cNvPr id="20484" name="6 CuadroTexto"/>
          <p:cNvSpPr txBox="1">
            <a:spLocks noChangeArrowheads="1"/>
          </p:cNvSpPr>
          <p:nvPr/>
        </p:nvSpPr>
        <p:spPr bwMode="auto">
          <a:xfrm>
            <a:off x="357188" y="5286375"/>
            <a:ext cx="628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200" b="1">
                <a:latin typeface="Chiller" pitchFamily="82" charset="0"/>
              </a:rPr>
              <a:t>Deshumanización</a:t>
            </a:r>
            <a:endParaRPr lang="es-ES" sz="3200" b="1">
              <a:latin typeface="Chiller" pitchFamily="82" charset="0"/>
            </a:endParaRPr>
          </a:p>
        </p:txBody>
      </p:sp>
      <p:sp>
        <p:nvSpPr>
          <p:cNvPr id="20485" name="7 CuadroTexto"/>
          <p:cNvSpPr txBox="1">
            <a:spLocks noChangeArrowheads="1"/>
          </p:cNvSpPr>
          <p:nvPr/>
        </p:nvSpPr>
        <p:spPr bwMode="auto">
          <a:xfrm>
            <a:off x="3929063" y="3630613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200" b="1">
                <a:latin typeface="Chiller" pitchFamily="82" charset="0"/>
              </a:rPr>
              <a:t>hackers</a:t>
            </a:r>
            <a:endParaRPr lang="es-ES" sz="3200" b="1">
              <a:latin typeface="Chiller" pitchFamily="82" charset="0"/>
            </a:endParaRPr>
          </a:p>
        </p:txBody>
      </p:sp>
      <p:sp>
        <p:nvSpPr>
          <p:cNvPr id="20486" name="8 CuadroTexto"/>
          <p:cNvSpPr txBox="1">
            <a:spLocks noChangeArrowheads="1"/>
          </p:cNvSpPr>
          <p:nvPr/>
        </p:nvSpPr>
        <p:spPr bwMode="auto">
          <a:xfrm>
            <a:off x="4714875" y="6059488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200" b="1">
                <a:latin typeface="Chiller" pitchFamily="82" charset="0"/>
              </a:rPr>
              <a:t>ciberfraudes</a:t>
            </a:r>
            <a:endParaRPr lang="es-ES" sz="3200" b="1">
              <a:latin typeface="Chiller" pitchFamily="82" charset="0"/>
            </a:endParaRPr>
          </a:p>
        </p:txBody>
      </p:sp>
      <p:pic>
        <p:nvPicPr>
          <p:cNvPr id="20487" name="Picture 2" descr="C:\Documents and Settings\ALVARADO SOFIA\Desktop\imagenes expo\int-addi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" y="2500313"/>
            <a:ext cx="30384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5900" y="3895725"/>
            <a:ext cx="299085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285750"/>
            <a:ext cx="23907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4 CuadroTexto"/>
          <p:cNvSpPr txBox="1">
            <a:spLocks noChangeArrowheads="1"/>
          </p:cNvSpPr>
          <p:nvPr/>
        </p:nvSpPr>
        <p:spPr bwMode="auto">
          <a:xfrm>
            <a:off x="500063" y="357188"/>
            <a:ext cx="3643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5400" b="1">
                <a:solidFill>
                  <a:srgbClr val="C00000"/>
                </a:solidFill>
                <a:latin typeface="Chiller" pitchFamily="82" charset="0"/>
              </a:rPr>
              <a:t>ReDeS</a:t>
            </a:r>
            <a:endParaRPr lang="es-ES" sz="5400" b="1">
              <a:solidFill>
                <a:srgbClr val="C00000"/>
              </a:solidFill>
              <a:latin typeface="Chiller" pitchFamily="82" charset="0"/>
            </a:endParaRPr>
          </a:p>
        </p:txBody>
      </p:sp>
      <p:sp>
        <p:nvSpPr>
          <p:cNvPr id="22531" name="5 CuadroTexto"/>
          <p:cNvSpPr txBox="1">
            <a:spLocks noChangeArrowheads="1"/>
          </p:cNvSpPr>
          <p:nvPr/>
        </p:nvSpPr>
        <p:spPr bwMode="auto">
          <a:xfrm>
            <a:off x="6643688" y="6211888"/>
            <a:ext cx="2500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600" b="1">
                <a:solidFill>
                  <a:srgbClr val="C00000"/>
                </a:solidFill>
                <a:latin typeface="Chiller" pitchFamily="82" charset="0"/>
              </a:rPr>
              <a:t>David Weiss Ch</a:t>
            </a:r>
            <a:endParaRPr lang="es-ES" sz="3600" b="1">
              <a:solidFill>
                <a:srgbClr val="C00000"/>
              </a:solidFill>
              <a:latin typeface="Chiller" pitchFamily="82" charset="0"/>
            </a:endParaRPr>
          </a:p>
        </p:txBody>
      </p:sp>
      <p:sp>
        <p:nvSpPr>
          <p:cNvPr id="22532" name="3 CuadroTexto"/>
          <p:cNvSpPr txBox="1">
            <a:spLocks noChangeArrowheads="1"/>
          </p:cNvSpPr>
          <p:nvPr/>
        </p:nvSpPr>
        <p:spPr bwMode="auto">
          <a:xfrm>
            <a:off x="468313" y="1196975"/>
            <a:ext cx="6286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200" b="1">
                <a:latin typeface="Chiller" pitchFamily="82" charset="0"/>
              </a:rPr>
              <a:t>Vida virtual </a:t>
            </a:r>
            <a:endParaRPr lang="es-ES" sz="3200" b="1">
              <a:latin typeface="Chiller" pitchFamily="82" charset="0"/>
            </a:endParaRPr>
          </a:p>
        </p:txBody>
      </p:sp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260350"/>
            <a:ext cx="329565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213100"/>
            <a:ext cx="30480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205163"/>
            <a:ext cx="302418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109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Calibri</vt:lpstr>
      <vt:lpstr>Arial</vt:lpstr>
      <vt:lpstr>Chiller</vt:lpstr>
      <vt:lpstr>Century Gothic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Valued Acer Customer</dc:creator>
  <cp:lastModifiedBy>david</cp:lastModifiedBy>
  <cp:revision>3</cp:revision>
  <dcterms:created xsi:type="dcterms:W3CDTF">2009-10-08T00:12:12Z</dcterms:created>
  <dcterms:modified xsi:type="dcterms:W3CDTF">2009-10-08T05:37:01Z</dcterms:modified>
</cp:coreProperties>
</file>