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404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6743700" y="4064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6858000" cy="3352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028700" y="3759200"/>
            <a:ext cx="4800600" cy="23368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FEF9-C883-472B-AE02-1FDE32780781}" type="datetimeFigureOut">
              <a:rPr lang="es-MX" smtClean="0"/>
              <a:pPr/>
              <a:t>13/01/2010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16586" y="3226816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3271266" y="2946400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257550" y="2932601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51F560-4763-4571-8032-64382303F4B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14350" y="508000"/>
            <a:ext cx="5829300" cy="23368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FEF9-C883-472B-AE02-1FDE32780781}" type="datetimeFigureOut">
              <a:rPr lang="es-MX" smtClean="0"/>
              <a:pPr/>
              <a:t>13/01/2010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1F560-4763-4571-8032-64382303F4B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5257800" y="0"/>
            <a:ext cx="16002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1194816" y="4370832"/>
            <a:ext cx="8327136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5129784" y="3901017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5200650" y="4027001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5186934" y="4013202"/>
            <a:ext cx="342900" cy="588433"/>
          </a:xfrm>
        </p:spPr>
        <p:txBody>
          <a:bodyPr/>
          <a:lstStyle/>
          <a:p>
            <a:fld id="{5C51F560-4763-4571-8032-64382303F4B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28600" y="406400"/>
            <a:ext cx="4914900" cy="7761821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FEF9-C883-472B-AE02-1FDE32780781}" type="datetimeFigureOut">
              <a:rPr lang="es-MX" smtClean="0"/>
              <a:pPr/>
              <a:t>13/01/2010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543550" y="406402"/>
            <a:ext cx="1085850" cy="780203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FEF9-C883-472B-AE02-1FDE32780781}" type="datetimeFigureOut">
              <a:rPr lang="es-MX" smtClean="0"/>
              <a:pPr/>
              <a:t>13/01/2010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271266" y="1368497"/>
            <a:ext cx="342900" cy="588433"/>
          </a:xfrm>
        </p:spPr>
        <p:txBody>
          <a:bodyPr/>
          <a:lstStyle/>
          <a:p>
            <a:fld id="{5C51F560-4763-4571-8032-64382303F4B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226314" y="2036064"/>
            <a:ext cx="6377940" cy="6096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6743700" y="2540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14300" y="3048000"/>
            <a:ext cx="6624828" cy="406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16586" y="189803"/>
            <a:ext cx="6624828" cy="2852928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26319" y="3657601"/>
            <a:ext cx="4860131" cy="2230967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FEF9-C883-472B-AE02-1FDE32780781}" type="datetimeFigureOut">
              <a:rPr lang="es-MX" smtClean="0"/>
              <a:pPr/>
              <a:t>13/01/2010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14300" y="325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3200400" y="2820416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3271266" y="2946400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257550" y="2932601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51F560-4763-4571-8032-64382303F4B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711200"/>
            <a:ext cx="5829300" cy="2032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343400" y="8546592"/>
            <a:ext cx="2283714" cy="487680"/>
          </a:xfrm>
        </p:spPr>
        <p:txBody>
          <a:bodyPr/>
          <a:lstStyle/>
          <a:p>
            <a:fld id="{A980FEF9-C883-472B-AE02-1FDE32780781}" type="datetimeFigureOut">
              <a:rPr lang="es-MX" smtClean="0"/>
              <a:pPr/>
              <a:t>13/01/2010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1F560-4763-4571-8032-64382303F4B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3422310" y="2100870"/>
            <a:ext cx="6691" cy="642607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226314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3600450" y="1828800"/>
            <a:ext cx="3028950" cy="6242304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3429000" y="2933700"/>
            <a:ext cx="0" cy="5583936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6858000" cy="1930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14300" y="1828800"/>
            <a:ext cx="6624828" cy="1219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09442" y="8522208"/>
            <a:ext cx="6624828" cy="414528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3030141" cy="977299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3593498" y="2032000"/>
            <a:ext cx="3031331" cy="97536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FEF9-C883-472B-AE02-1FDE32780781}" type="datetimeFigureOut">
              <a:rPr lang="es-MX" smtClean="0"/>
              <a:pPr/>
              <a:t>13/01/2010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28600" y="8546592"/>
            <a:ext cx="2686050" cy="487680"/>
          </a:xfrm>
        </p:spPr>
        <p:txBody>
          <a:bodyPr/>
          <a:lstStyle/>
          <a:p>
            <a:endParaRPr lang="es-MX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14300" y="170688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226314" y="3295178"/>
            <a:ext cx="3031236" cy="5091205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3600450" y="3295177"/>
            <a:ext cx="3028950" cy="5096256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257550" y="1389889"/>
            <a:ext cx="342900" cy="588433"/>
          </a:xfrm>
        </p:spPr>
        <p:txBody>
          <a:bodyPr/>
          <a:lstStyle>
            <a:lvl1pPr algn="ctr">
              <a:defRPr/>
            </a:lvl1pPr>
          </a:lstStyle>
          <a:p>
            <a:fld id="{5C51F560-4763-4571-8032-64382303F4B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FEF9-C883-472B-AE02-1FDE32780781}" type="datetimeFigureOut">
              <a:rPr lang="es-MX" smtClean="0"/>
              <a:pPr/>
              <a:t>13/01/2010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257550" y="1381361"/>
            <a:ext cx="342900" cy="588433"/>
          </a:xfrm>
        </p:spPr>
        <p:txBody>
          <a:bodyPr/>
          <a:lstStyle/>
          <a:p>
            <a:fld id="{5C51F560-4763-4571-8032-64382303F4B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6858000" cy="207264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09728" y="8522209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14300" y="211328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FEF9-C883-472B-AE02-1FDE32780781}" type="datetimeFigureOut">
              <a:rPr lang="es-MX" smtClean="0"/>
              <a:pPr/>
              <a:t>13/01/2010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3200400" y="8432800"/>
            <a:ext cx="457200" cy="588432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51F560-4763-4571-8032-64382303F4B4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14300" y="203200"/>
            <a:ext cx="6624828" cy="4064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6858000" cy="158496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85750" y="1219200"/>
            <a:ext cx="1771650" cy="13208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285750" y="2641601"/>
            <a:ext cx="1771650" cy="5526617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14300" y="203200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2343150" y="914400"/>
            <a:ext cx="4229100" cy="7213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28700" y="416985"/>
            <a:ext cx="342900" cy="588433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51F560-4763-4571-8032-64382303F4B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0FEF9-C883-472B-AE02-1FDE32780781}" type="datetimeFigureOut">
              <a:rPr lang="es-MX" smtClean="0"/>
              <a:pPr/>
              <a:t>13/01/2010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26314" y="8547797"/>
            <a:ext cx="2537460" cy="487680"/>
          </a:xfrm>
        </p:spPr>
        <p:txBody>
          <a:bodyPr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14300" y="711200"/>
            <a:ext cx="6624828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14300" y="203200"/>
            <a:ext cx="6624828" cy="40233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14300" y="812800"/>
            <a:ext cx="2057400" cy="78232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971550" y="304800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042416" y="430784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028700" y="416985"/>
            <a:ext cx="342900" cy="588433"/>
          </a:xfrm>
        </p:spPr>
        <p:txBody>
          <a:bodyPr/>
          <a:lstStyle/>
          <a:p>
            <a:fld id="{5C51F560-4763-4571-8032-64382303F4B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50281" y="6705600"/>
            <a:ext cx="4400550" cy="16256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50281" y="812800"/>
            <a:ext cx="4400550" cy="56896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85750" y="1320800"/>
            <a:ext cx="1828800" cy="70104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341114" y="8539979"/>
            <a:ext cx="2283714" cy="487680"/>
          </a:xfrm>
        </p:spPr>
        <p:txBody>
          <a:bodyPr/>
          <a:lstStyle/>
          <a:p>
            <a:fld id="{A980FEF9-C883-472B-AE02-1FDE32780781}" type="datetimeFigureOut">
              <a:rPr lang="es-MX" smtClean="0"/>
              <a:pPr/>
              <a:t>13/01/2010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26314" y="8547797"/>
            <a:ext cx="2688336" cy="487680"/>
          </a:xfrm>
        </p:spPr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8940800"/>
            <a:ext cx="6858000" cy="2032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1"/>
            <a:ext cx="6858000" cy="185782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6743700" y="0"/>
            <a:ext cx="114300" cy="9144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12014" y="8517847"/>
            <a:ext cx="6624828" cy="412751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343400" y="8539979"/>
            <a:ext cx="2283714" cy="48768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980FEF9-C883-472B-AE02-1FDE32780781}" type="datetimeFigureOut">
              <a:rPr lang="es-MX" smtClean="0"/>
              <a:pPr/>
              <a:t>13/01/2010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28600" y="8547797"/>
            <a:ext cx="2686050" cy="48768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14300" y="207264"/>
            <a:ext cx="6624828" cy="8729472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14300" y="1702324"/>
            <a:ext cx="6624828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3200400" y="1274715"/>
            <a:ext cx="457200" cy="8128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3271266" y="1400699"/>
            <a:ext cx="315468" cy="560832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257550" y="1386900"/>
            <a:ext cx="342900" cy="588433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C51F560-4763-4571-8032-64382303F4B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226314" y="304800"/>
            <a:ext cx="6400800" cy="1011936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26314" y="2032000"/>
            <a:ext cx="6400800" cy="61325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informacion@diazdesantos.e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JOSEPH M. JURAN</a:t>
            </a:r>
            <a:endParaRPr lang="es-MX" dirty="0"/>
          </a:p>
        </p:txBody>
      </p:sp>
      <p:sp>
        <p:nvSpPr>
          <p:cNvPr id="7" name="6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s-MX" sz="4300" dirty="0" smtClean="0"/>
              <a:t>BIOGRAFÍA:</a:t>
            </a:r>
          </a:p>
          <a:p>
            <a:pPr>
              <a:buNone/>
            </a:pPr>
            <a:r>
              <a:rPr lang="es-MX" dirty="0" smtClean="0"/>
              <a:t>El Dr. Joseph M. Juran nació el 24 de Diciembre de 1904 en la ciudad de </a:t>
            </a:r>
            <a:r>
              <a:rPr lang="es-MX" dirty="0" err="1" smtClean="0"/>
              <a:t>Braila</a:t>
            </a:r>
            <a:r>
              <a:rPr lang="es-MX" dirty="0" smtClean="0"/>
              <a:t>.</a:t>
            </a:r>
          </a:p>
          <a:p>
            <a:pPr>
              <a:buNone/>
            </a:pPr>
            <a:r>
              <a:rPr lang="es-MX" dirty="0" smtClean="0"/>
              <a:t>En 1920 Ingreso a la Universidad de Minnesota.</a:t>
            </a:r>
          </a:p>
          <a:p>
            <a:pPr>
              <a:buNone/>
            </a:pPr>
            <a:r>
              <a:rPr lang="es-MX" dirty="0" smtClean="0"/>
              <a:t>En 1924 se gradúo en Ciencias en Ingeniería Eléctrica e inicio su trabajo con Western Electric.</a:t>
            </a:r>
          </a:p>
          <a:p>
            <a:pPr>
              <a:buNone/>
            </a:pPr>
            <a:r>
              <a:rPr lang="es-MX" dirty="0" smtClean="0"/>
              <a:t>EN 1928 Su primer trabajo respecto a la Calidad un folleto de entretenimiento "Método estadísticos aplicados a los problemas de Manufactura”.</a:t>
            </a:r>
          </a:p>
          <a:p>
            <a:pPr>
              <a:buNone/>
            </a:pPr>
            <a:r>
              <a:rPr lang="es-MX" dirty="0" smtClean="0"/>
              <a:t>En 1937 Conceptualiza el Principio de </a:t>
            </a:r>
            <a:r>
              <a:rPr lang="es-MX" dirty="0" err="1" smtClean="0"/>
              <a:t>Pareto</a:t>
            </a:r>
            <a:r>
              <a:rPr lang="es-MX" dirty="0" smtClean="0"/>
              <a:t>.</a:t>
            </a:r>
          </a:p>
          <a:p>
            <a:pPr>
              <a:buNone/>
            </a:pPr>
            <a:r>
              <a:rPr lang="es-MX" dirty="0" smtClean="0"/>
              <a:t>En 1941 fue Temporal asistente administrador con la </a:t>
            </a:r>
            <a:r>
              <a:rPr lang="es-MX" dirty="0" err="1" smtClean="0"/>
              <a:t>Lend</a:t>
            </a:r>
            <a:r>
              <a:rPr lang="es-MX" dirty="0" smtClean="0"/>
              <a:t> </a:t>
            </a:r>
            <a:r>
              <a:rPr lang="es-MX" dirty="0" err="1" smtClean="0"/>
              <a:t>Lease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JOSEPH M. JURAN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s-MX" sz="2200" dirty="0" smtClean="0"/>
              <a:t>En 1951 Realiza una publicación manual de control de calidad(Estándares).</a:t>
            </a:r>
          </a:p>
          <a:p>
            <a:pPr>
              <a:buNone/>
            </a:pPr>
            <a:r>
              <a:rPr lang="es-MX" sz="2200" dirty="0" smtClean="0"/>
              <a:t>En 1954 le entrega una serie de lectura a gerentes  Japoneses, el cual les ayuda a establecer sobre la trayectoria de calidad</a:t>
            </a:r>
            <a:r>
              <a:rPr lang="es-MX" sz="2200" dirty="0" smtClean="0"/>
              <a:t>.</a:t>
            </a:r>
          </a:p>
          <a:p>
            <a:pPr>
              <a:buNone/>
            </a:pPr>
            <a:r>
              <a:rPr lang="es-MX" sz="2200" dirty="0" smtClean="0"/>
              <a:t>En 1964 </a:t>
            </a:r>
            <a:r>
              <a:rPr lang="es-MX" sz="2200" dirty="0" smtClean="0"/>
              <a:t>libro </a:t>
            </a:r>
            <a:r>
              <a:rPr lang="es-MX" sz="2200" dirty="0" smtClean="0"/>
              <a:t> clásico "</a:t>
            </a:r>
            <a:r>
              <a:rPr lang="es-MX" sz="2200" dirty="0" err="1" smtClean="0"/>
              <a:t>Managerial</a:t>
            </a:r>
            <a:r>
              <a:rPr lang="es-MX" sz="2200" dirty="0" smtClean="0"/>
              <a:t> </a:t>
            </a:r>
            <a:r>
              <a:rPr lang="es-MX" sz="2200" dirty="0" err="1" smtClean="0"/>
              <a:t>Breakthrough</a:t>
            </a:r>
            <a:r>
              <a:rPr lang="es-MX" sz="2200" dirty="0" smtClean="0"/>
              <a:t>" (Administración de ruptura), </a:t>
            </a:r>
            <a:endParaRPr lang="es-MX" sz="2200" dirty="0" smtClean="0"/>
          </a:p>
          <a:p>
            <a:pPr>
              <a:buNone/>
            </a:pPr>
            <a:r>
              <a:rPr lang="es-MX" sz="2200" dirty="0" smtClean="0">
                <a:solidFill>
                  <a:srgbClr val="000000"/>
                </a:solidFill>
                <a:ea typeface="Calibri"/>
              </a:rPr>
              <a:t> En 1969 Juran identificó la creciente dependencia de la sociedad tecnológica de un control de calidad efectivo. </a:t>
            </a:r>
            <a:endParaRPr lang="es-MX" sz="2200" dirty="0" smtClean="0"/>
          </a:p>
          <a:p>
            <a:pPr>
              <a:buNone/>
            </a:pPr>
            <a:r>
              <a:rPr lang="es-MX" sz="2200" dirty="0" smtClean="0"/>
              <a:t>En 1979 Fundo el Instituto Juran.</a:t>
            </a:r>
          </a:p>
          <a:p>
            <a:pPr>
              <a:buNone/>
            </a:pPr>
            <a:r>
              <a:rPr lang="es-MX" sz="2200" dirty="0" smtClean="0"/>
              <a:t>En 1984 Lo premia el Emperador </a:t>
            </a:r>
            <a:r>
              <a:rPr lang="es-MX" sz="2200" dirty="0" err="1" smtClean="0"/>
              <a:t>Japónes</a:t>
            </a:r>
            <a:r>
              <a:rPr lang="es-MX" sz="2200" dirty="0" smtClean="0"/>
              <a:t> </a:t>
            </a:r>
            <a:r>
              <a:rPr lang="es-MX" sz="2200" dirty="0" err="1" smtClean="0"/>
              <a:t>Hiri</a:t>
            </a:r>
            <a:r>
              <a:rPr lang="es-MX" sz="2200" dirty="0" smtClean="0"/>
              <a:t> Hito con la Orden del Tesoro Sagrado.</a:t>
            </a:r>
          </a:p>
          <a:p>
            <a:pPr>
              <a:buNone/>
            </a:pPr>
            <a:r>
              <a:rPr lang="es-MX" sz="2200" dirty="0" smtClean="0"/>
              <a:t>En 1986 Pública la Trilogía de la Calidad.</a:t>
            </a:r>
          </a:p>
          <a:p>
            <a:pPr>
              <a:buNone/>
            </a:pPr>
            <a:r>
              <a:rPr lang="es-MX" sz="2200" dirty="0" smtClean="0"/>
              <a:t>En 1987 Renuncia al liderazgo del Inst. Juran Inc.</a:t>
            </a:r>
          </a:p>
          <a:p>
            <a:pPr>
              <a:buNone/>
            </a:pPr>
            <a:r>
              <a:rPr lang="es-MX" sz="2200" dirty="0" smtClean="0"/>
              <a:t>En 1993-1994se dedico a escribir proyectos y dedicar tiempo a la familia.  </a:t>
            </a:r>
            <a:endParaRPr lang="es-MX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MX" b="1" dirty="0" smtClean="0"/>
              <a:t>Títulos publicados en español: </a:t>
            </a:r>
          </a:p>
          <a:p>
            <a:pPr>
              <a:buNone/>
            </a:pPr>
            <a:endParaRPr lang="es-MX" dirty="0" smtClean="0"/>
          </a:p>
          <a:p>
            <a:r>
              <a:rPr lang="es-MX" dirty="0" smtClean="0"/>
              <a:t>Juran </a:t>
            </a:r>
            <a:r>
              <a:rPr lang="es-MX" dirty="0" smtClean="0"/>
              <a:t>y el Liderazgo para la calidad </a:t>
            </a:r>
            <a:r>
              <a:rPr lang="es-MX" dirty="0" smtClean="0"/>
              <a:t>1990</a:t>
            </a:r>
            <a:endParaRPr lang="es-MX" dirty="0" smtClean="0"/>
          </a:p>
          <a:p>
            <a:r>
              <a:rPr lang="es-MX" dirty="0" smtClean="0">
                <a:hlinkClick r:id="rId2"/>
              </a:rPr>
              <a:t> </a:t>
            </a:r>
            <a:r>
              <a:rPr lang="es-MX" dirty="0" smtClean="0"/>
              <a:t>Juran y la planificación para la calidad </a:t>
            </a:r>
            <a:r>
              <a:rPr lang="es-MX" dirty="0" smtClean="0"/>
              <a:t>1990</a:t>
            </a:r>
            <a:endParaRPr lang="es-MX" dirty="0" smtClean="0"/>
          </a:p>
          <a:p>
            <a:r>
              <a:rPr lang="es-MX" dirty="0" smtClean="0"/>
              <a:t> </a:t>
            </a:r>
            <a:r>
              <a:rPr lang="es-MX" dirty="0" smtClean="0"/>
              <a:t>Análisis y planeación de la calidad </a:t>
            </a:r>
            <a:r>
              <a:rPr lang="es-MX" dirty="0" smtClean="0"/>
              <a:t>1995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División </a:t>
            </a:r>
            <a:r>
              <a:rPr lang="es-MX" dirty="0" smtClean="0"/>
              <a:t>Universidad Juran </a:t>
            </a:r>
            <a:r>
              <a:rPr lang="es-MX" dirty="0" err="1" smtClean="0"/>
              <a:t>on</a:t>
            </a:r>
            <a:r>
              <a:rPr lang="es-MX" dirty="0" smtClean="0"/>
              <a:t> </a:t>
            </a:r>
            <a:r>
              <a:rPr lang="es-MX" dirty="0" err="1" smtClean="0"/>
              <a:t>quality</a:t>
            </a:r>
            <a:r>
              <a:rPr lang="es-MX" dirty="0" smtClean="0"/>
              <a:t> </a:t>
            </a:r>
            <a:r>
              <a:rPr lang="es-MX" dirty="0" err="1" smtClean="0"/>
              <a:t>by</a:t>
            </a:r>
            <a:r>
              <a:rPr lang="es-MX" dirty="0" smtClean="0"/>
              <a:t> </a:t>
            </a:r>
            <a:r>
              <a:rPr lang="es-MX" dirty="0" err="1" smtClean="0"/>
              <a:t>design</a:t>
            </a:r>
            <a:r>
              <a:rPr lang="es-MX" dirty="0" smtClean="0"/>
              <a:t> </a:t>
            </a:r>
            <a:r>
              <a:rPr lang="es-MX" dirty="0" smtClean="0"/>
              <a:t>1992</a:t>
            </a:r>
            <a:endParaRPr lang="es-MX" dirty="0" smtClean="0"/>
          </a:p>
          <a:p>
            <a:r>
              <a:rPr lang="es-MX" dirty="0" smtClean="0"/>
              <a:t>Manual </a:t>
            </a:r>
            <a:r>
              <a:rPr lang="es-MX" dirty="0" smtClean="0"/>
              <a:t>Control de Calidad 2 tomos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JOSEPH M. JURAN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121</TotalTime>
  <Words>183</Words>
  <Application>Microsoft Office PowerPoint</Application>
  <PresentationFormat>Carta (216 x 279 mm)</PresentationFormat>
  <Paragraphs>27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Civil</vt:lpstr>
      <vt:lpstr>JOSEPH M. JURAN</vt:lpstr>
      <vt:lpstr>JOSEPH M. JURAN</vt:lpstr>
      <vt:lpstr>JOSEPH M. JURAN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Edith</dc:creator>
  <cp:lastModifiedBy>Edith</cp:lastModifiedBy>
  <cp:revision>13</cp:revision>
  <dcterms:created xsi:type="dcterms:W3CDTF">2010-01-13T11:58:21Z</dcterms:created>
  <dcterms:modified xsi:type="dcterms:W3CDTF">2010-01-13T22:20:09Z</dcterms:modified>
</cp:coreProperties>
</file>