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2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2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8E26D-F757-4E51-BA14-7B3DD8D649E4}" type="doc">
      <dgm:prSet loTypeId="urn:microsoft.com/office/officeart/2005/8/layout/cycle1" loCatId="cycle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A11DABF-2409-44F5-8813-1C71E084E1DC}">
      <dgm:prSet phldrT="[Texto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s-MX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PLANEAR</a:t>
          </a:r>
          <a:endParaRPr lang="es-MX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BA1906C4-3C03-4BEE-ADCF-F428547B0E91}" type="parTrans" cxnId="{AAB77EF7-8279-4DB8-8ADD-8D0841ACE961}">
      <dgm:prSet/>
      <dgm:spPr/>
      <dgm:t>
        <a:bodyPr/>
        <a:lstStyle/>
        <a:p>
          <a:endParaRPr lang="es-MX"/>
        </a:p>
      </dgm:t>
    </dgm:pt>
    <dgm:pt modelId="{3D1A2F09-D2D8-4896-A40E-DAB0A5411C12}" type="sibTrans" cxnId="{AAB77EF7-8279-4DB8-8ADD-8D0841ACE961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MX"/>
        </a:p>
      </dgm:t>
    </dgm:pt>
    <dgm:pt modelId="{EB00735A-8177-4ED3-88D7-C77D4395A483}">
      <dgm:prSet phldrT="[Texto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s-MX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HACER</a:t>
          </a:r>
          <a:endParaRPr lang="es-MX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739D84B3-D531-4447-AEED-2BAE5C3659F2}" type="parTrans" cxnId="{FFF90CCA-A669-4F7B-B2D2-B1798683524F}">
      <dgm:prSet/>
      <dgm:spPr/>
      <dgm:t>
        <a:bodyPr/>
        <a:lstStyle/>
        <a:p>
          <a:endParaRPr lang="es-MX"/>
        </a:p>
      </dgm:t>
    </dgm:pt>
    <dgm:pt modelId="{B49D0338-D158-427B-9519-8EB3AA1E89FD}" type="sibTrans" cxnId="{FFF90CCA-A669-4F7B-B2D2-B1798683524F}">
      <dgm:prSet/>
      <dgm:spPr/>
      <dgm:t>
        <a:bodyPr/>
        <a:lstStyle/>
        <a:p>
          <a:endParaRPr lang="es-MX"/>
        </a:p>
      </dgm:t>
    </dgm:pt>
    <dgm:pt modelId="{4859D777-A516-4277-A4FD-F8D7D5756D66}">
      <dgm:prSet phldrT="[Texto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s-MX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VERIFICAR</a:t>
          </a:r>
          <a:endParaRPr lang="es-MX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20E10BB0-0B69-4F98-9456-DCBD3116DE64}" type="parTrans" cxnId="{046ABB46-4664-41CB-8B16-3D5F69D2D099}">
      <dgm:prSet/>
      <dgm:spPr/>
      <dgm:t>
        <a:bodyPr/>
        <a:lstStyle/>
        <a:p>
          <a:endParaRPr lang="es-MX"/>
        </a:p>
      </dgm:t>
    </dgm:pt>
    <dgm:pt modelId="{4993B4D2-9471-4A45-A211-9F907A4E6147}" type="sibTrans" cxnId="{046ABB46-4664-41CB-8B16-3D5F69D2D099}">
      <dgm:prSet/>
      <dgm:spPr/>
      <dgm:t>
        <a:bodyPr/>
        <a:lstStyle/>
        <a:p>
          <a:endParaRPr lang="es-MX"/>
        </a:p>
      </dgm:t>
    </dgm:pt>
    <dgm:pt modelId="{A18080AF-67A5-456C-9A68-7F54377BCA9B}">
      <dgm:prSet phldrT="[Texto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s-MX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ACTUAR</a:t>
          </a:r>
          <a:endParaRPr lang="es-MX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6308475C-7F57-4DCF-9B4A-E714178302EC}" type="parTrans" cxnId="{DED244A1-4441-46EB-9D0C-AA26E2081984}">
      <dgm:prSet/>
      <dgm:spPr/>
      <dgm:t>
        <a:bodyPr/>
        <a:lstStyle/>
        <a:p>
          <a:endParaRPr lang="es-MX"/>
        </a:p>
      </dgm:t>
    </dgm:pt>
    <dgm:pt modelId="{5B71B6BF-701B-424B-B3B3-F206A5CEDBC5}" type="sibTrans" cxnId="{DED244A1-4441-46EB-9D0C-AA26E2081984}">
      <dgm:prSet/>
      <dgm:spPr/>
      <dgm:t>
        <a:bodyPr/>
        <a:lstStyle/>
        <a:p>
          <a:endParaRPr lang="es-MX"/>
        </a:p>
      </dgm:t>
    </dgm:pt>
    <dgm:pt modelId="{E1933FD4-A8E0-48B8-A595-263C71B6B42A}" type="pres">
      <dgm:prSet presAssocID="{B8D8E26D-F757-4E51-BA14-7B3DD8D649E4}" presName="cycle" presStyleCnt="0">
        <dgm:presLayoutVars>
          <dgm:dir/>
          <dgm:resizeHandles val="exact"/>
        </dgm:presLayoutVars>
      </dgm:prSet>
      <dgm:spPr/>
    </dgm:pt>
    <dgm:pt modelId="{A222C9E2-030A-4DA0-B1B4-5C1B46543C4F}" type="pres">
      <dgm:prSet presAssocID="{8A11DABF-2409-44F5-8813-1C71E084E1DC}" presName="dummy" presStyleCnt="0"/>
      <dgm:spPr/>
    </dgm:pt>
    <dgm:pt modelId="{8A84D0E6-468F-498F-A66E-357C25F4F50E}" type="pres">
      <dgm:prSet presAssocID="{8A11DABF-2409-44F5-8813-1C71E084E1DC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2A8476-80A7-40A7-9993-62D95E03F4BD}" type="pres">
      <dgm:prSet presAssocID="{3D1A2F09-D2D8-4896-A40E-DAB0A5411C12}" presName="sibTrans" presStyleLbl="node1" presStyleIdx="0" presStyleCnt="4"/>
      <dgm:spPr/>
    </dgm:pt>
    <dgm:pt modelId="{7D56D0A1-4D76-4BC4-97B9-470831ED02FE}" type="pres">
      <dgm:prSet presAssocID="{EB00735A-8177-4ED3-88D7-C77D4395A483}" presName="dummy" presStyleCnt="0"/>
      <dgm:spPr/>
    </dgm:pt>
    <dgm:pt modelId="{E20C6554-696F-443D-99DC-47F78F231F16}" type="pres">
      <dgm:prSet presAssocID="{EB00735A-8177-4ED3-88D7-C77D4395A483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D702EE-3898-4B9F-B3A1-142744CA4080}" type="pres">
      <dgm:prSet presAssocID="{B49D0338-D158-427B-9519-8EB3AA1E89FD}" presName="sibTrans" presStyleLbl="node1" presStyleIdx="1" presStyleCnt="4"/>
      <dgm:spPr/>
    </dgm:pt>
    <dgm:pt modelId="{046D286D-BB92-4D34-962C-AB8C5E5CA09F}" type="pres">
      <dgm:prSet presAssocID="{4859D777-A516-4277-A4FD-F8D7D5756D66}" presName="dummy" presStyleCnt="0"/>
      <dgm:spPr/>
    </dgm:pt>
    <dgm:pt modelId="{2CA4BD03-22A7-4019-B3FC-9B28979A6DDE}" type="pres">
      <dgm:prSet presAssocID="{4859D777-A516-4277-A4FD-F8D7D5756D66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978839-4201-4976-AC2A-1873EDBFAE08}" type="pres">
      <dgm:prSet presAssocID="{4993B4D2-9471-4A45-A211-9F907A4E6147}" presName="sibTrans" presStyleLbl="node1" presStyleIdx="2" presStyleCnt="4"/>
      <dgm:spPr/>
    </dgm:pt>
    <dgm:pt modelId="{AC181C34-60EB-48C5-A1DB-8587BF366D65}" type="pres">
      <dgm:prSet presAssocID="{A18080AF-67A5-456C-9A68-7F54377BCA9B}" presName="dummy" presStyleCnt="0"/>
      <dgm:spPr/>
    </dgm:pt>
    <dgm:pt modelId="{4700B9CF-9C25-4E2B-B763-349DEF6EF831}" type="pres">
      <dgm:prSet presAssocID="{A18080AF-67A5-456C-9A68-7F54377BCA9B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4B20AE-B091-49C6-A8C7-B4FE5DC6BE02}" type="pres">
      <dgm:prSet presAssocID="{5B71B6BF-701B-424B-B3B3-F206A5CEDBC5}" presName="sibTrans" presStyleLbl="node1" presStyleIdx="3" presStyleCnt="4"/>
      <dgm:spPr/>
    </dgm:pt>
  </dgm:ptLst>
  <dgm:cxnLst>
    <dgm:cxn modelId="{2B7BB9F1-8F5C-460E-89DA-BCADB0DA65F9}" type="presOf" srcId="{5B71B6BF-701B-424B-B3B3-F206A5CEDBC5}" destId="{F54B20AE-B091-49C6-A8C7-B4FE5DC6BE02}" srcOrd="0" destOrd="0" presId="urn:microsoft.com/office/officeart/2005/8/layout/cycle1"/>
    <dgm:cxn modelId="{EB2F0875-2DE1-4628-8649-4F0FEF00F51F}" type="presOf" srcId="{3D1A2F09-D2D8-4896-A40E-DAB0A5411C12}" destId="{862A8476-80A7-40A7-9993-62D95E03F4BD}" srcOrd="0" destOrd="0" presId="urn:microsoft.com/office/officeart/2005/8/layout/cycle1"/>
    <dgm:cxn modelId="{855344E0-4AD0-44CA-9686-6496F51073F1}" type="presOf" srcId="{B8D8E26D-F757-4E51-BA14-7B3DD8D649E4}" destId="{E1933FD4-A8E0-48B8-A595-263C71B6B42A}" srcOrd="0" destOrd="0" presId="urn:microsoft.com/office/officeart/2005/8/layout/cycle1"/>
    <dgm:cxn modelId="{046ABB46-4664-41CB-8B16-3D5F69D2D099}" srcId="{B8D8E26D-F757-4E51-BA14-7B3DD8D649E4}" destId="{4859D777-A516-4277-A4FD-F8D7D5756D66}" srcOrd="2" destOrd="0" parTransId="{20E10BB0-0B69-4F98-9456-DCBD3116DE64}" sibTransId="{4993B4D2-9471-4A45-A211-9F907A4E6147}"/>
    <dgm:cxn modelId="{2B1E6506-2D92-4FB4-9287-5BB970A74760}" type="presOf" srcId="{8A11DABF-2409-44F5-8813-1C71E084E1DC}" destId="{8A84D0E6-468F-498F-A66E-357C25F4F50E}" srcOrd="0" destOrd="0" presId="urn:microsoft.com/office/officeart/2005/8/layout/cycle1"/>
    <dgm:cxn modelId="{FFF90CCA-A669-4F7B-B2D2-B1798683524F}" srcId="{B8D8E26D-F757-4E51-BA14-7B3DD8D649E4}" destId="{EB00735A-8177-4ED3-88D7-C77D4395A483}" srcOrd="1" destOrd="0" parTransId="{739D84B3-D531-4447-AEED-2BAE5C3659F2}" sibTransId="{B49D0338-D158-427B-9519-8EB3AA1E89FD}"/>
    <dgm:cxn modelId="{B997D6C3-6578-4D5D-A560-1ABE53B5F76D}" type="presOf" srcId="{A18080AF-67A5-456C-9A68-7F54377BCA9B}" destId="{4700B9CF-9C25-4E2B-B763-349DEF6EF831}" srcOrd="0" destOrd="0" presId="urn:microsoft.com/office/officeart/2005/8/layout/cycle1"/>
    <dgm:cxn modelId="{30E0FA12-A49E-4603-AEBA-8EAAA02BE1A8}" type="presOf" srcId="{4993B4D2-9471-4A45-A211-9F907A4E6147}" destId="{B0978839-4201-4976-AC2A-1873EDBFAE08}" srcOrd="0" destOrd="0" presId="urn:microsoft.com/office/officeart/2005/8/layout/cycle1"/>
    <dgm:cxn modelId="{958B3F75-6568-4E7E-AD04-025BA0D2E0B0}" type="presOf" srcId="{B49D0338-D158-427B-9519-8EB3AA1E89FD}" destId="{B7D702EE-3898-4B9F-B3A1-142744CA4080}" srcOrd="0" destOrd="0" presId="urn:microsoft.com/office/officeart/2005/8/layout/cycle1"/>
    <dgm:cxn modelId="{AAB77EF7-8279-4DB8-8ADD-8D0841ACE961}" srcId="{B8D8E26D-F757-4E51-BA14-7B3DD8D649E4}" destId="{8A11DABF-2409-44F5-8813-1C71E084E1DC}" srcOrd="0" destOrd="0" parTransId="{BA1906C4-3C03-4BEE-ADCF-F428547B0E91}" sibTransId="{3D1A2F09-D2D8-4896-A40E-DAB0A5411C12}"/>
    <dgm:cxn modelId="{1A968015-41D8-4BA7-AFE3-5EC7351A377E}" type="presOf" srcId="{EB00735A-8177-4ED3-88D7-C77D4395A483}" destId="{E20C6554-696F-443D-99DC-47F78F231F16}" srcOrd="0" destOrd="0" presId="urn:microsoft.com/office/officeart/2005/8/layout/cycle1"/>
    <dgm:cxn modelId="{A3443D80-4D75-413B-9BC8-17E75DA8D2C1}" type="presOf" srcId="{4859D777-A516-4277-A4FD-F8D7D5756D66}" destId="{2CA4BD03-22A7-4019-B3FC-9B28979A6DDE}" srcOrd="0" destOrd="0" presId="urn:microsoft.com/office/officeart/2005/8/layout/cycle1"/>
    <dgm:cxn modelId="{DED244A1-4441-46EB-9D0C-AA26E2081984}" srcId="{B8D8E26D-F757-4E51-BA14-7B3DD8D649E4}" destId="{A18080AF-67A5-456C-9A68-7F54377BCA9B}" srcOrd="3" destOrd="0" parTransId="{6308475C-7F57-4DCF-9B4A-E714178302EC}" sibTransId="{5B71B6BF-701B-424B-B3B3-F206A5CEDBC5}"/>
    <dgm:cxn modelId="{DA50B5E1-8BBB-49E6-8D99-38771364368D}" type="presParOf" srcId="{E1933FD4-A8E0-48B8-A595-263C71B6B42A}" destId="{A222C9E2-030A-4DA0-B1B4-5C1B46543C4F}" srcOrd="0" destOrd="0" presId="urn:microsoft.com/office/officeart/2005/8/layout/cycle1"/>
    <dgm:cxn modelId="{B790DF63-3EF7-40B9-AD30-3249174D6D45}" type="presParOf" srcId="{E1933FD4-A8E0-48B8-A595-263C71B6B42A}" destId="{8A84D0E6-468F-498F-A66E-357C25F4F50E}" srcOrd="1" destOrd="0" presId="urn:microsoft.com/office/officeart/2005/8/layout/cycle1"/>
    <dgm:cxn modelId="{EA0DB3E0-795C-4DBC-A010-BDB32722934A}" type="presParOf" srcId="{E1933FD4-A8E0-48B8-A595-263C71B6B42A}" destId="{862A8476-80A7-40A7-9993-62D95E03F4BD}" srcOrd="2" destOrd="0" presId="urn:microsoft.com/office/officeart/2005/8/layout/cycle1"/>
    <dgm:cxn modelId="{E24CC540-45EE-4F40-9955-9421DBA6C5C8}" type="presParOf" srcId="{E1933FD4-A8E0-48B8-A595-263C71B6B42A}" destId="{7D56D0A1-4D76-4BC4-97B9-470831ED02FE}" srcOrd="3" destOrd="0" presId="urn:microsoft.com/office/officeart/2005/8/layout/cycle1"/>
    <dgm:cxn modelId="{91EEA278-12D0-4403-BABD-E488E8D61C0E}" type="presParOf" srcId="{E1933FD4-A8E0-48B8-A595-263C71B6B42A}" destId="{E20C6554-696F-443D-99DC-47F78F231F16}" srcOrd="4" destOrd="0" presId="urn:microsoft.com/office/officeart/2005/8/layout/cycle1"/>
    <dgm:cxn modelId="{FFA63129-F3C8-4BE4-B101-E8C440278783}" type="presParOf" srcId="{E1933FD4-A8E0-48B8-A595-263C71B6B42A}" destId="{B7D702EE-3898-4B9F-B3A1-142744CA4080}" srcOrd="5" destOrd="0" presId="urn:microsoft.com/office/officeart/2005/8/layout/cycle1"/>
    <dgm:cxn modelId="{5FB0F494-5219-4862-A2B1-270CDCB0CB4A}" type="presParOf" srcId="{E1933FD4-A8E0-48B8-A595-263C71B6B42A}" destId="{046D286D-BB92-4D34-962C-AB8C5E5CA09F}" srcOrd="6" destOrd="0" presId="urn:microsoft.com/office/officeart/2005/8/layout/cycle1"/>
    <dgm:cxn modelId="{FBC92ADE-2E16-4ACC-93BB-4801F13C17B2}" type="presParOf" srcId="{E1933FD4-A8E0-48B8-A595-263C71B6B42A}" destId="{2CA4BD03-22A7-4019-B3FC-9B28979A6DDE}" srcOrd="7" destOrd="0" presId="urn:microsoft.com/office/officeart/2005/8/layout/cycle1"/>
    <dgm:cxn modelId="{A53B3CB6-F29E-4C1F-B0F5-40B2D260C1D2}" type="presParOf" srcId="{E1933FD4-A8E0-48B8-A595-263C71B6B42A}" destId="{B0978839-4201-4976-AC2A-1873EDBFAE08}" srcOrd="8" destOrd="0" presId="urn:microsoft.com/office/officeart/2005/8/layout/cycle1"/>
    <dgm:cxn modelId="{F250531D-F495-4D3A-8028-FF58A61BEAEE}" type="presParOf" srcId="{E1933FD4-A8E0-48B8-A595-263C71B6B42A}" destId="{AC181C34-60EB-48C5-A1DB-8587BF366D65}" srcOrd="9" destOrd="0" presId="urn:microsoft.com/office/officeart/2005/8/layout/cycle1"/>
    <dgm:cxn modelId="{6DE47D0E-E0BA-4389-BD8F-2F70BBD91343}" type="presParOf" srcId="{E1933FD4-A8E0-48B8-A595-263C71B6B42A}" destId="{4700B9CF-9C25-4E2B-B763-349DEF6EF831}" srcOrd="10" destOrd="0" presId="urn:microsoft.com/office/officeart/2005/8/layout/cycle1"/>
    <dgm:cxn modelId="{EB6DF778-DDA9-436F-925F-69F0A8926D9E}" type="presParOf" srcId="{E1933FD4-A8E0-48B8-A595-263C71B6B42A}" destId="{F54B20AE-B091-49C6-A8C7-B4FE5DC6BE02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84D0E6-468F-498F-A66E-357C25F4F50E}">
      <dsp:nvSpPr>
        <dsp:cNvPr id="0" name=""/>
        <dsp:cNvSpPr/>
      </dsp:nvSpPr>
      <dsp:spPr>
        <a:xfrm>
          <a:off x="4005338" y="81465"/>
          <a:ext cx="1283723" cy="1283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PLANEAR</a:t>
          </a:r>
          <a:endParaRPr lang="es-MX" sz="21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4005338" y="81465"/>
        <a:ext cx="1283723" cy="1283723"/>
      </dsp:txXfrm>
    </dsp:sp>
    <dsp:sp modelId="{862A8476-80A7-40A7-9993-62D95E03F4BD}">
      <dsp:nvSpPr>
        <dsp:cNvPr id="0" name=""/>
        <dsp:cNvSpPr/>
      </dsp:nvSpPr>
      <dsp:spPr>
        <a:xfrm>
          <a:off x="1745481" y="812"/>
          <a:ext cx="3624232" cy="3624232"/>
        </a:xfrm>
        <a:prstGeom prst="circularArrow">
          <a:avLst>
            <a:gd name="adj1" fmla="val 6907"/>
            <a:gd name="adj2" fmla="val 465745"/>
            <a:gd name="adj3" fmla="val 547763"/>
            <a:gd name="adj4" fmla="val 20586493"/>
            <a:gd name="adj5" fmla="val 8058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E20C6554-696F-443D-99DC-47F78F231F16}">
      <dsp:nvSpPr>
        <dsp:cNvPr id="0" name=""/>
        <dsp:cNvSpPr/>
      </dsp:nvSpPr>
      <dsp:spPr>
        <a:xfrm>
          <a:off x="4005338" y="2260668"/>
          <a:ext cx="1283723" cy="1283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HACER</a:t>
          </a:r>
          <a:endParaRPr lang="es-MX" sz="21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4005338" y="2260668"/>
        <a:ext cx="1283723" cy="1283723"/>
      </dsp:txXfrm>
    </dsp:sp>
    <dsp:sp modelId="{B7D702EE-3898-4B9F-B3A1-142744CA4080}">
      <dsp:nvSpPr>
        <dsp:cNvPr id="0" name=""/>
        <dsp:cNvSpPr/>
      </dsp:nvSpPr>
      <dsp:spPr>
        <a:xfrm>
          <a:off x="1745481" y="812"/>
          <a:ext cx="3624232" cy="3624232"/>
        </a:xfrm>
        <a:prstGeom prst="circularArrow">
          <a:avLst>
            <a:gd name="adj1" fmla="val 6907"/>
            <a:gd name="adj2" fmla="val 465745"/>
            <a:gd name="adj3" fmla="val 5947763"/>
            <a:gd name="adj4" fmla="val 4386493"/>
            <a:gd name="adj5" fmla="val 8058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A4BD03-22A7-4019-B3FC-9B28979A6DDE}">
      <dsp:nvSpPr>
        <dsp:cNvPr id="0" name=""/>
        <dsp:cNvSpPr/>
      </dsp:nvSpPr>
      <dsp:spPr>
        <a:xfrm>
          <a:off x="1826134" y="2260668"/>
          <a:ext cx="1283723" cy="1283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VERIFICAR</a:t>
          </a:r>
          <a:endParaRPr lang="es-MX" sz="21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1826134" y="2260668"/>
        <a:ext cx="1283723" cy="1283723"/>
      </dsp:txXfrm>
    </dsp:sp>
    <dsp:sp modelId="{B0978839-4201-4976-AC2A-1873EDBFAE08}">
      <dsp:nvSpPr>
        <dsp:cNvPr id="0" name=""/>
        <dsp:cNvSpPr/>
      </dsp:nvSpPr>
      <dsp:spPr>
        <a:xfrm>
          <a:off x="1745481" y="812"/>
          <a:ext cx="3624232" cy="3624232"/>
        </a:xfrm>
        <a:prstGeom prst="circularArrow">
          <a:avLst>
            <a:gd name="adj1" fmla="val 6907"/>
            <a:gd name="adj2" fmla="val 465745"/>
            <a:gd name="adj3" fmla="val 11347763"/>
            <a:gd name="adj4" fmla="val 9786493"/>
            <a:gd name="adj5" fmla="val 8058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0B9CF-9C25-4E2B-B763-349DEF6EF831}">
      <dsp:nvSpPr>
        <dsp:cNvPr id="0" name=""/>
        <dsp:cNvSpPr/>
      </dsp:nvSpPr>
      <dsp:spPr>
        <a:xfrm>
          <a:off x="1826134" y="81465"/>
          <a:ext cx="1283723" cy="1283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ACTUAR</a:t>
          </a:r>
          <a:endParaRPr lang="es-MX" sz="21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1826134" y="81465"/>
        <a:ext cx="1283723" cy="1283723"/>
      </dsp:txXfrm>
    </dsp:sp>
    <dsp:sp modelId="{F54B20AE-B091-49C6-A8C7-B4FE5DC6BE02}">
      <dsp:nvSpPr>
        <dsp:cNvPr id="0" name=""/>
        <dsp:cNvSpPr/>
      </dsp:nvSpPr>
      <dsp:spPr>
        <a:xfrm>
          <a:off x="1745481" y="812"/>
          <a:ext cx="3624232" cy="3624232"/>
        </a:xfrm>
        <a:prstGeom prst="circularArrow">
          <a:avLst>
            <a:gd name="adj1" fmla="val 6907"/>
            <a:gd name="adj2" fmla="val 465745"/>
            <a:gd name="adj3" fmla="val 16747763"/>
            <a:gd name="adj4" fmla="val 15186493"/>
            <a:gd name="adj5" fmla="val 8058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172A2-2D0A-4DE3-8CB7-AE90F9A17DD5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5398B-152C-4C94-AD0E-DA4DF40ABE2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onzález Lap\Pictures\Muy Wenas\Wallpapers\abstracto azul y verde.bmp"/>
          <p:cNvPicPr>
            <a:picLocks noChangeAspect="1" noChangeArrowheads="1"/>
          </p:cNvPicPr>
          <p:nvPr userDrawn="1"/>
        </p:nvPicPr>
        <p:blipFill>
          <a:blip r:embed="rId2" cstate="print">
            <a:lum bright="-52000" contrast="21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s-MX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onzález Lap\Pictures\Muy Wenas\Wallpapers\abstracto azul y verde.bmp"/>
          <p:cNvPicPr>
            <a:picLocks noChangeAspect="1" noChangeArrowheads="1"/>
          </p:cNvPicPr>
          <p:nvPr/>
        </p:nvPicPr>
        <p:blipFill>
          <a:blip r:embed="rId13" cstate="print">
            <a:lum bright="9000"/>
          </a:blip>
          <a:srcRect/>
          <a:stretch>
            <a:fillRect/>
          </a:stretch>
        </p:blipFill>
        <p:spPr bwMode="auto">
          <a:xfrm>
            <a:off x="428596" y="285728"/>
            <a:ext cx="8286808" cy="6286544"/>
          </a:xfrm>
          <a:prstGeom prst="rect">
            <a:avLst/>
          </a:prstGeom>
          <a:noFill/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smtClean="0"/>
              <a:t>Haga clic para modificar el estilo de texto del patrón</a:t>
            </a:r>
          </a:p>
          <a:p>
            <a:pPr lvl="1"/>
            <a:r>
              <a:rPr lang="es-MX" smtClean="0"/>
              <a:t>Segundo nivel</a:t>
            </a:r>
          </a:p>
          <a:p>
            <a:pPr lvl="2"/>
            <a:r>
              <a:rPr lang="es-MX" smtClean="0"/>
              <a:t>Tercer nivel</a:t>
            </a:r>
          </a:p>
          <a:p>
            <a:pPr lvl="3"/>
            <a:r>
              <a:rPr lang="es-MX" smtClean="0"/>
              <a:t>Cuarto nivel</a:t>
            </a:r>
          </a:p>
          <a:p>
            <a:pPr lvl="4"/>
            <a:r>
              <a:rPr lang="es-MX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D2607-A12E-42FD-8E26-C242A49DAAA4}" type="datetimeFigureOut">
              <a:rPr lang="es-MX" smtClean="0"/>
              <a:pPr/>
              <a:t>18/05/2010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E76B4-591F-44EB-A387-0F6FEB4421C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85786" y="2214554"/>
            <a:ext cx="7643867" cy="280076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MX" sz="4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haroni" pitchFamily="2" charset="-79"/>
                <a:cs typeface="Aharoni" pitchFamily="2" charset="-79"/>
              </a:rPr>
              <a:t>ENFOQUE BASADO EN PROCESOS</a:t>
            </a:r>
          </a:p>
          <a:p>
            <a:pPr algn="ctr"/>
            <a:r>
              <a:rPr lang="es-MX" sz="4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haroni" pitchFamily="2" charset="-79"/>
                <a:cs typeface="Aharoni" pitchFamily="2" charset="-79"/>
              </a:rPr>
              <a:t>PARA LOS SISTEMAS DE GESTIÓN</a:t>
            </a:r>
            <a:endParaRPr lang="es-MX" sz="4400" b="1" dirty="0">
              <a:ln w="50800"/>
              <a:solidFill>
                <a:schemeClr val="bg1">
                  <a:shade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Secuencia de Procesos y sus Interacciones</a:t>
            </a:r>
            <a:endParaRPr lang="es-MX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71538" y="1643050"/>
            <a:ext cx="5572164" cy="8572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PROCESOS DE GESTIÓN</a:t>
            </a:r>
          </a:p>
          <a:p>
            <a:pPr algn="ctr"/>
            <a:endParaRPr lang="es-MX" dirty="0"/>
          </a:p>
        </p:txBody>
      </p:sp>
      <p:sp>
        <p:nvSpPr>
          <p:cNvPr id="6" name="5 Cheurón"/>
          <p:cNvSpPr/>
          <p:nvPr/>
        </p:nvSpPr>
        <p:spPr>
          <a:xfrm>
            <a:off x="3428992" y="2000240"/>
            <a:ext cx="1000132" cy="357190"/>
          </a:xfrm>
          <a:prstGeom prst="chevro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214414" y="2000240"/>
            <a:ext cx="2092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Elementos de entrada  (E)</a:t>
            </a:r>
            <a:endParaRPr lang="es-MX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714876" y="2000240"/>
            <a:ext cx="1180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Resultado (R)</a:t>
            </a:r>
            <a:endParaRPr lang="es-MX" sz="1400" b="1" dirty="0"/>
          </a:p>
        </p:txBody>
      </p:sp>
      <p:sp>
        <p:nvSpPr>
          <p:cNvPr id="9" name="8 Rectángulo"/>
          <p:cNvSpPr/>
          <p:nvPr/>
        </p:nvSpPr>
        <p:spPr>
          <a:xfrm>
            <a:off x="7643834" y="1643050"/>
            <a:ext cx="1009656" cy="478634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MEDICIÓN, ANÁLISIS Y MEJORA</a:t>
            </a:r>
          </a:p>
          <a:p>
            <a:pPr algn="ctr"/>
            <a:endParaRPr lang="es-MX" dirty="0"/>
          </a:p>
        </p:txBody>
      </p:sp>
      <p:sp>
        <p:nvSpPr>
          <p:cNvPr id="10" name="9 Cheurón"/>
          <p:cNvSpPr/>
          <p:nvPr/>
        </p:nvSpPr>
        <p:spPr>
          <a:xfrm rot="5400000">
            <a:off x="7465239" y="3750471"/>
            <a:ext cx="1000132" cy="357190"/>
          </a:xfrm>
          <a:prstGeom prst="chevro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715272" y="3071810"/>
            <a:ext cx="461665" cy="204543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MX" b="1" dirty="0" smtClean="0"/>
              <a:t>E</a:t>
            </a:r>
            <a:endParaRPr lang="es-MX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715272" y="4572008"/>
            <a:ext cx="461665" cy="222177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s-MX" b="1" dirty="0" smtClean="0"/>
              <a:t>R</a:t>
            </a:r>
            <a:endParaRPr lang="es-MX" b="1" dirty="0"/>
          </a:p>
        </p:txBody>
      </p:sp>
      <p:sp>
        <p:nvSpPr>
          <p:cNvPr id="13" name="12 Rectángulo"/>
          <p:cNvSpPr/>
          <p:nvPr/>
        </p:nvSpPr>
        <p:spPr>
          <a:xfrm>
            <a:off x="1071538" y="5572140"/>
            <a:ext cx="5572164" cy="8572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PROCESOS DE RECURSOS</a:t>
            </a:r>
          </a:p>
          <a:p>
            <a:pPr algn="ctr"/>
            <a:endParaRPr lang="es-MX" dirty="0"/>
          </a:p>
        </p:txBody>
      </p:sp>
      <p:sp>
        <p:nvSpPr>
          <p:cNvPr id="14" name="13 Cheurón"/>
          <p:cNvSpPr/>
          <p:nvPr/>
        </p:nvSpPr>
        <p:spPr>
          <a:xfrm>
            <a:off x="3428992" y="5929330"/>
            <a:ext cx="1000132" cy="357190"/>
          </a:xfrm>
          <a:prstGeom prst="chevron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000364" y="5929330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E</a:t>
            </a:r>
            <a:endParaRPr lang="es-MX" sz="14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500562" y="592933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/>
              <a:t> R</a:t>
            </a:r>
            <a:endParaRPr lang="es-MX" sz="1400" b="1" dirty="0"/>
          </a:p>
        </p:txBody>
      </p:sp>
      <p:sp>
        <p:nvSpPr>
          <p:cNvPr id="17" name="16 Elipse"/>
          <p:cNvSpPr/>
          <p:nvPr/>
        </p:nvSpPr>
        <p:spPr>
          <a:xfrm>
            <a:off x="1071538" y="2857496"/>
            <a:ext cx="5643602" cy="22860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3643306" y="3071810"/>
            <a:ext cx="857256" cy="571504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s-MX" sz="800" dirty="0" smtClean="0"/>
              <a:t>Diseño del Producto</a:t>
            </a:r>
            <a:endParaRPr lang="es-MX" sz="800" dirty="0"/>
          </a:p>
        </p:txBody>
      </p:sp>
      <p:sp>
        <p:nvSpPr>
          <p:cNvPr id="19" name="18 Cheurón"/>
          <p:cNvSpPr/>
          <p:nvPr/>
        </p:nvSpPr>
        <p:spPr>
          <a:xfrm>
            <a:off x="3857620" y="3429000"/>
            <a:ext cx="428628" cy="142876"/>
          </a:xfrm>
          <a:prstGeom prst="chevr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688286" y="3357562"/>
            <a:ext cx="240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E</a:t>
            </a:r>
            <a:endParaRPr lang="es-MX" sz="9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214810" y="3357562"/>
            <a:ext cx="2503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R</a:t>
            </a:r>
            <a:endParaRPr lang="es-MX" sz="900" b="1" dirty="0"/>
          </a:p>
        </p:txBody>
      </p:sp>
      <p:sp>
        <p:nvSpPr>
          <p:cNvPr id="22" name="21 Rectángulo"/>
          <p:cNvSpPr/>
          <p:nvPr/>
        </p:nvSpPr>
        <p:spPr>
          <a:xfrm>
            <a:off x="3643306" y="4286256"/>
            <a:ext cx="857256" cy="571504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s-MX" sz="800" dirty="0" smtClean="0"/>
              <a:t>Planificación del Proyecto</a:t>
            </a:r>
            <a:endParaRPr lang="es-MX" sz="800" dirty="0"/>
          </a:p>
        </p:txBody>
      </p:sp>
      <p:sp>
        <p:nvSpPr>
          <p:cNvPr id="23" name="22 Cheurón"/>
          <p:cNvSpPr/>
          <p:nvPr/>
        </p:nvSpPr>
        <p:spPr>
          <a:xfrm>
            <a:off x="3857620" y="4643446"/>
            <a:ext cx="428628" cy="142876"/>
          </a:xfrm>
          <a:prstGeom prst="chevr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88286" y="4572008"/>
            <a:ext cx="240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E</a:t>
            </a:r>
            <a:endParaRPr lang="es-MX" sz="9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4214810" y="4572008"/>
            <a:ext cx="2503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R</a:t>
            </a:r>
            <a:endParaRPr lang="es-MX" sz="900" b="1" dirty="0"/>
          </a:p>
        </p:txBody>
      </p:sp>
      <p:sp>
        <p:nvSpPr>
          <p:cNvPr id="26" name="25 Rectángulo"/>
          <p:cNvSpPr/>
          <p:nvPr/>
        </p:nvSpPr>
        <p:spPr>
          <a:xfrm>
            <a:off x="1714480" y="3714752"/>
            <a:ext cx="857256" cy="571504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s-MX" sz="800" dirty="0" smtClean="0"/>
              <a:t>Diseño del Producto</a:t>
            </a:r>
            <a:endParaRPr lang="es-MX" sz="800" dirty="0"/>
          </a:p>
        </p:txBody>
      </p:sp>
      <p:sp>
        <p:nvSpPr>
          <p:cNvPr id="27" name="26 Cheurón"/>
          <p:cNvSpPr/>
          <p:nvPr/>
        </p:nvSpPr>
        <p:spPr>
          <a:xfrm>
            <a:off x="1928794" y="4071942"/>
            <a:ext cx="428628" cy="142876"/>
          </a:xfrm>
          <a:prstGeom prst="chevr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59460" y="4000504"/>
            <a:ext cx="240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E</a:t>
            </a:r>
            <a:endParaRPr lang="es-MX" sz="900" b="1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285984" y="4000504"/>
            <a:ext cx="2503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R</a:t>
            </a:r>
            <a:endParaRPr lang="es-MX" sz="900" b="1" dirty="0"/>
          </a:p>
        </p:txBody>
      </p:sp>
      <p:sp>
        <p:nvSpPr>
          <p:cNvPr id="30" name="29 Rectángulo"/>
          <p:cNvSpPr/>
          <p:nvPr/>
        </p:nvSpPr>
        <p:spPr>
          <a:xfrm>
            <a:off x="5286380" y="3643314"/>
            <a:ext cx="857256" cy="571504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s-MX" sz="800" dirty="0" smtClean="0"/>
              <a:t>Producción</a:t>
            </a:r>
            <a:endParaRPr lang="es-MX" sz="800" dirty="0"/>
          </a:p>
        </p:txBody>
      </p:sp>
      <p:sp>
        <p:nvSpPr>
          <p:cNvPr id="31" name="30 Cheurón"/>
          <p:cNvSpPr/>
          <p:nvPr/>
        </p:nvSpPr>
        <p:spPr>
          <a:xfrm>
            <a:off x="5500694" y="4000504"/>
            <a:ext cx="428628" cy="142876"/>
          </a:xfrm>
          <a:prstGeom prst="chevr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331360" y="3929066"/>
            <a:ext cx="240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E</a:t>
            </a:r>
            <a:endParaRPr lang="es-MX" sz="900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857884" y="3929066"/>
            <a:ext cx="2503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b="1" dirty="0" smtClean="0"/>
              <a:t>R</a:t>
            </a:r>
            <a:endParaRPr lang="es-MX" sz="900" b="1" dirty="0"/>
          </a:p>
        </p:txBody>
      </p:sp>
      <p:cxnSp>
        <p:nvCxnSpPr>
          <p:cNvPr id="35" name="34 Conector recto de flecha"/>
          <p:cNvCxnSpPr>
            <a:endCxn id="26" idx="1"/>
          </p:cNvCxnSpPr>
          <p:nvPr/>
        </p:nvCxnSpPr>
        <p:spPr>
          <a:xfrm>
            <a:off x="1285852" y="400050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26" idx="3"/>
            <a:endCxn id="18" idx="1"/>
          </p:cNvCxnSpPr>
          <p:nvPr/>
        </p:nvCxnSpPr>
        <p:spPr>
          <a:xfrm flipV="1">
            <a:off x="2571736" y="3357562"/>
            <a:ext cx="1071570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26" idx="3"/>
            <a:endCxn id="22" idx="1"/>
          </p:cNvCxnSpPr>
          <p:nvPr/>
        </p:nvCxnSpPr>
        <p:spPr>
          <a:xfrm>
            <a:off x="2571736" y="4000504"/>
            <a:ext cx="1071570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40 Conector angular"/>
          <p:cNvCxnSpPr>
            <a:stCxn id="18" idx="3"/>
            <a:endCxn id="30" idx="1"/>
          </p:cNvCxnSpPr>
          <p:nvPr/>
        </p:nvCxnSpPr>
        <p:spPr>
          <a:xfrm>
            <a:off x="4500562" y="3357562"/>
            <a:ext cx="785818" cy="5715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22" idx="3"/>
            <a:endCxn id="30" idx="1"/>
          </p:cNvCxnSpPr>
          <p:nvPr/>
        </p:nvCxnSpPr>
        <p:spPr>
          <a:xfrm flipV="1">
            <a:off x="4500562" y="3929066"/>
            <a:ext cx="785818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stCxn id="30" idx="3"/>
          </p:cNvCxnSpPr>
          <p:nvPr/>
        </p:nvCxnSpPr>
        <p:spPr>
          <a:xfrm>
            <a:off x="6143636" y="392906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1357290" y="3714752"/>
            <a:ext cx="2503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E</a:t>
            </a:r>
            <a:endParaRPr lang="es-MX" sz="1050" b="1" dirty="0"/>
          </a:p>
        </p:txBody>
      </p:sp>
      <p:sp>
        <p:nvSpPr>
          <p:cNvPr id="47" name="46 CuadroTexto"/>
          <p:cNvSpPr txBox="1"/>
          <p:nvPr/>
        </p:nvSpPr>
        <p:spPr>
          <a:xfrm>
            <a:off x="6215074" y="3643314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R</a:t>
            </a:r>
            <a:endParaRPr lang="es-MX" sz="1050" b="1" dirty="0"/>
          </a:p>
        </p:txBody>
      </p:sp>
      <p:cxnSp>
        <p:nvCxnSpPr>
          <p:cNvPr id="49" name="48 Conector recto de flecha"/>
          <p:cNvCxnSpPr/>
          <p:nvPr/>
        </p:nvCxnSpPr>
        <p:spPr>
          <a:xfrm rot="5400000" flipH="1" flipV="1">
            <a:off x="1000100" y="5072074"/>
            <a:ext cx="1000132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rot="5400000" flipH="1" flipV="1">
            <a:off x="2357422" y="5286388"/>
            <a:ext cx="571504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 rot="5400000" flipH="1" flipV="1">
            <a:off x="4464843" y="5322107"/>
            <a:ext cx="500066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rot="5400000" flipH="1" flipV="1">
            <a:off x="5643570" y="5143512"/>
            <a:ext cx="857256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rot="5400000" flipH="1" flipV="1">
            <a:off x="1250927" y="2892421"/>
            <a:ext cx="785818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rot="5400000" flipH="1" flipV="1">
            <a:off x="2572530" y="2713826"/>
            <a:ext cx="428628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 rot="5400000" flipH="1" flipV="1">
            <a:off x="4394199" y="2678107"/>
            <a:ext cx="35719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5400000" flipH="1" flipV="1">
            <a:off x="5680083" y="2892421"/>
            <a:ext cx="785818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>
            <a:stCxn id="4" idx="3"/>
          </p:cNvCxnSpPr>
          <p:nvPr/>
        </p:nvCxnSpPr>
        <p:spPr>
          <a:xfrm>
            <a:off x="6643702" y="2071678"/>
            <a:ext cx="1000132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/>
          <p:nvPr/>
        </p:nvCxnSpPr>
        <p:spPr>
          <a:xfrm>
            <a:off x="6643702" y="6000768"/>
            <a:ext cx="1000132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68 Conector recto de flecha"/>
          <p:cNvCxnSpPr/>
          <p:nvPr/>
        </p:nvCxnSpPr>
        <p:spPr>
          <a:xfrm>
            <a:off x="6715140" y="3929066"/>
            <a:ext cx="928694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CICLO UNIVERSAL DE LA CALIDAD Y DE LA MEJORA CONTINUA</a:t>
            </a:r>
            <a:endParaRPr lang="es-MX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000100" y="1500174"/>
          <a:ext cx="7115196" cy="362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CICLO DE MEJORA CONTINUA</a:t>
            </a:r>
            <a:endParaRPr lang="es-MX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</a:rPr>
              <a:t>PLANEAR (Política y Objetivos de Calidad)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¿Qué vamos a hacer hoy?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¿Cuáles son las metas?</a:t>
            </a:r>
          </a:p>
        </p:txBody>
      </p:sp>
      <p:pic>
        <p:nvPicPr>
          <p:cNvPr id="6" name="5 Imagen" descr="planeació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857760"/>
            <a:ext cx="1280160" cy="1280160"/>
          </a:xfrm>
          <a:prstGeom prst="rect">
            <a:avLst/>
          </a:prstGeom>
        </p:spPr>
      </p:pic>
      <p:pic>
        <p:nvPicPr>
          <p:cNvPr id="7" name="6 Imagen" descr="gcm_planeac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3440126"/>
            <a:ext cx="2967835" cy="1774824"/>
          </a:xfrm>
          <a:prstGeom prst="rect">
            <a:avLst/>
          </a:prstGeom>
        </p:spPr>
      </p:pic>
      <p:cxnSp>
        <p:nvCxnSpPr>
          <p:cNvPr id="9" name="8 Forma"/>
          <p:cNvCxnSpPr>
            <a:stCxn id="7" idx="3"/>
            <a:endCxn id="6" idx="0"/>
          </p:cNvCxnSpPr>
          <p:nvPr/>
        </p:nvCxnSpPr>
        <p:spPr>
          <a:xfrm>
            <a:off x="3967935" y="4327538"/>
            <a:ext cx="3458723" cy="5302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CICLO DE MEJORA CONTINUA</a:t>
            </a:r>
            <a:endParaRPr lang="es-MX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</a:rPr>
              <a:t>HACER (Procesos e Instrucciones de Trabajo)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¿Qué procesos existen, como hacerlo?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¿Qué instrucciones de trabajo?</a:t>
            </a:r>
          </a:p>
        </p:txBody>
      </p:sp>
      <p:cxnSp>
        <p:nvCxnSpPr>
          <p:cNvPr id="9" name="8 Forma"/>
          <p:cNvCxnSpPr/>
          <p:nvPr/>
        </p:nvCxnSpPr>
        <p:spPr>
          <a:xfrm>
            <a:off x="3967935" y="4327538"/>
            <a:ext cx="3458723" cy="53022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7 Imagen" descr="Proceso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3214686"/>
            <a:ext cx="2286000" cy="2266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9 Imagen" descr="ProcesosNegoc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4857760"/>
            <a:ext cx="1571636" cy="1452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CICLO DE MEJORA CONTINUA</a:t>
            </a:r>
            <a:endParaRPr lang="es-MX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</a:rPr>
              <a:t>VERIFICAR (Auditoría; medición del proceso)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¿Estamos por el camino correcto?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¿Qué hice mal?</a:t>
            </a:r>
          </a:p>
        </p:txBody>
      </p:sp>
      <p:cxnSp>
        <p:nvCxnSpPr>
          <p:cNvPr id="9" name="8 Forma"/>
          <p:cNvCxnSpPr/>
          <p:nvPr/>
        </p:nvCxnSpPr>
        <p:spPr>
          <a:xfrm>
            <a:off x="3896497" y="4316412"/>
            <a:ext cx="3530161" cy="54134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9 Imagen" descr="maest_auditor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286124"/>
            <a:ext cx="2006881" cy="2689220"/>
          </a:xfrm>
          <a:prstGeom prst="rect">
            <a:avLst/>
          </a:prstGeom>
        </p:spPr>
      </p:pic>
      <p:pic>
        <p:nvPicPr>
          <p:cNvPr id="11" name="10 Imagen" descr="auditor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4857760"/>
            <a:ext cx="1162050" cy="15906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MX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CICLO DE MEJORA CONTINUA</a:t>
            </a:r>
            <a:endParaRPr lang="es-MX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</a:rPr>
              <a:t>ACTUAR (Acciones correctivas y preventivas)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¿Qué acciones correctivas implementaremos para corregir el problema?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¿La acción correctiva fue eficaz?</a:t>
            </a:r>
          </a:p>
        </p:txBody>
      </p:sp>
      <p:pic>
        <p:nvPicPr>
          <p:cNvPr id="8" name="7 Imagen" descr="accion_correcti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4000504"/>
            <a:ext cx="3071834" cy="1904537"/>
          </a:xfrm>
          <a:prstGeom prst="rect">
            <a:avLst/>
          </a:prstGeom>
        </p:spPr>
      </p:pic>
      <p:pic>
        <p:nvPicPr>
          <p:cNvPr id="10" name="9 Imagen" descr="{CE7C733B-DB86-4004-836C-00FAE64B0073}Img1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429000"/>
            <a:ext cx="1928826" cy="2605410"/>
          </a:xfrm>
          <a:prstGeom prst="rect">
            <a:avLst/>
          </a:prstGeom>
        </p:spPr>
      </p:pic>
      <p:sp>
        <p:nvSpPr>
          <p:cNvPr id="11" name="10 Flecha derecha"/>
          <p:cNvSpPr/>
          <p:nvPr/>
        </p:nvSpPr>
        <p:spPr>
          <a:xfrm>
            <a:off x="4929190" y="4500570"/>
            <a:ext cx="928694" cy="64294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7" ma:contentTypeDescription="Create a new document." ma:contentTypeScope="" ma:versionID="d026241ecbf5a46072d714f6432db14d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50BD0B31-2A7E-4044-8F1E-5E4DA83B2920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EFB75495-19BB-4C30-A403-C23ECBA13A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390F33-B4FD-40F5-B688-22A2235B55E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</Template>
  <TotalTime>64</TotalTime>
  <Words>178</Words>
  <Application>Microsoft Office PowerPoint</Application>
  <PresentationFormat>Presentación en pantalla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CSC</vt:lpstr>
      <vt:lpstr>Diapositiva 1</vt:lpstr>
      <vt:lpstr>Secuencia de Procesos y sus Interacciones</vt:lpstr>
      <vt:lpstr>CICLO UNIVERSAL DE LA CALIDAD Y DE LA MEJORA CONTINUA</vt:lpstr>
      <vt:lpstr>CICLO DE MEJORA CONTINUA</vt:lpstr>
      <vt:lpstr>CICLO DE MEJORA CONTINUA</vt:lpstr>
      <vt:lpstr>CICLO DE MEJORA CONTINUA</vt:lpstr>
      <vt:lpstr>CICLO DE MEJORA CONTINUA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JoseAlberto</dc:creator>
  <cp:lastModifiedBy>JoseAlberto</cp:lastModifiedBy>
  <cp:revision>8</cp:revision>
  <dcterms:created xsi:type="dcterms:W3CDTF">2010-04-30T03:55:00Z</dcterms:created>
  <dcterms:modified xsi:type="dcterms:W3CDTF">2010-05-18T21:53:53Z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TC300020099990</vt:lpwstr>
  </property>
</Properties>
</file>