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AE53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324" y="654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2F6C4D-0882-423B-8203-2B739A2BED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DDC05AF-29FF-467B-8D3E-966888710A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92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6" name="Rectangle 92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F039E-4687-4E0F-BC9D-39CFD4186A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97625-2A06-415C-98A6-85BCF44DFE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EBF4-479A-489C-8ACC-5BFF38EF69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97CE5-F7E7-4C9A-822E-3CF38A2A9F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2E7D7-21BF-4171-A6DC-1065261ADF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E576-2FA6-4A2A-B4A7-6E2A35106B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9D29-5165-4F01-85BB-728336D13D3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2391-2C5F-4349-BA15-A5BAF5EA2A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2D13-FBAE-4786-B731-23E1D2E005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713A-9645-40C4-9F70-8B42E68D99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C522-3F94-48C6-8D58-EE7F748FFD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FF8E1-9FDF-481F-B794-886C2AA78A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BD0871-343C-47C8-8376-011BEFE407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7169"/>
          <p:cNvSpPr>
            <a:spLocks noGrp="1" noChangeArrowheads="1"/>
          </p:cNvSpPr>
          <p:nvPr>
            <p:ph type="title"/>
          </p:nvPr>
        </p:nvSpPr>
        <p:spPr>
          <a:xfrm>
            <a:off x="449263" y="57150"/>
            <a:ext cx="8229600" cy="809625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Mediciones</a:t>
            </a:r>
            <a:endParaRPr lang="en-US" sz="4000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TextBox 3075"/>
          <p:cNvSpPr txBox="1">
            <a:spLocks noChangeArrowheads="1"/>
          </p:cNvSpPr>
          <p:nvPr/>
        </p:nvSpPr>
        <p:spPr bwMode="auto">
          <a:xfrm>
            <a:off x="301625" y="1011238"/>
            <a:ext cx="431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smtClean="0">
                <a:cs typeface="Arial" charset="0"/>
              </a:rPr>
              <a:t>Medicines </a:t>
            </a:r>
            <a:r>
              <a:rPr lang="en-US" sz="2400" b="1" dirty="0" err="1" smtClean="0">
                <a:cs typeface="Arial" charset="0"/>
              </a:rPr>
              <a:t>directas</a:t>
            </a:r>
            <a:endParaRPr lang="en-US" sz="2400" b="1" dirty="0">
              <a:cs typeface="Arial" charset="0"/>
            </a:endParaRPr>
          </a:p>
        </p:txBody>
      </p:sp>
      <p:sp>
        <p:nvSpPr>
          <p:cNvPr id="7220" name="Straight Connector 7219"/>
          <p:cNvSpPr>
            <a:spLocks noChangeShapeType="1"/>
          </p:cNvSpPr>
          <p:nvPr/>
        </p:nvSpPr>
        <p:spPr bwMode="auto">
          <a:xfrm>
            <a:off x="180975" y="3027363"/>
            <a:ext cx="87899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/>
          </a:p>
        </p:txBody>
      </p:sp>
      <p:sp>
        <p:nvSpPr>
          <p:cNvPr id="2053" name="TextBox 3077"/>
          <p:cNvSpPr txBox="1">
            <a:spLocks noChangeArrowheads="1"/>
          </p:cNvSpPr>
          <p:nvPr/>
        </p:nvSpPr>
        <p:spPr bwMode="auto">
          <a:xfrm>
            <a:off x="339725" y="3362325"/>
            <a:ext cx="466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err="1" smtClean="0">
                <a:cs typeface="Arial" charset="0"/>
              </a:rPr>
              <a:t>Mediciones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indirectas</a:t>
            </a:r>
            <a:endParaRPr lang="en-US" sz="2400" b="1" dirty="0">
              <a:cs typeface="Arial" charset="0"/>
            </a:endParaRPr>
          </a:p>
        </p:txBody>
      </p:sp>
      <p:pic>
        <p:nvPicPr>
          <p:cNvPr id="205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590675"/>
            <a:ext cx="504825" cy="4762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205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" y="3929063"/>
            <a:ext cx="476250" cy="5048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343025" y="1590675"/>
            <a:ext cx="468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instrumentos que </a:t>
            </a:r>
            <a:r>
              <a:rPr lang="es-ES" sz="2800" dirty="0" smtClean="0">
                <a:solidFill>
                  <a:srgbClr val="00B050"/>
                </a:solidFill>
              </a:rPr>
              <a:t>comparan</a:t>
            </a:r>
            <a:r>
              <a:rPr lang="es-ES" sz="2800" dirty="0" smtClean="0"/>
              <a:t> la magnitud con un patrón</a:t>
            </a:r>
            <a:endParaRPr lang="es-ES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47750" y="4019550"/>
            <a:ext cx="4686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dos o más instrumentos y de la </a:t>
            </a:r>
            <a:r>
              <a:rPr lang="es-ES" sz="2800" dirty="0" smtClean="0">
                <a:solidFill>
                  <a:srgbClr val="00B050"/>
                </a:solidFill>
              </a:rPr>
              <a:t>dependencia</a:t>
            </a:r>
            <a:r>
              <a:rPr lang="es-ES" sz="2800" dirty="0" smtClean="0"/>
              <a:t> de las magnitudes medidas</a:t>
            </a:r>
            <a:endParaRPr lang="es-ES" sz="2800" dirty="0"/>
          </a:p>
        </p:txBody>
      </p:sp>
      <p:pic>
        <p:nvPicPr>
          <p:cNvPr id="2061" name="Picture 13" descr="C:\Users\Estudiante\AppData\Local\Microsoft\Windows\Temporary Internet Files\Content.IE5\9Z25L9M7\MC90028587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9364" y="1998040"/>
            <a:ext cx="1594485" cy="243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Requiere técnicas para minimizar el error experimental.</a:t>
            </a:r>
            <a:endParaRPr lang="es-ES" dirty="0"/>
          </a:p>
        </p:txBody>
      </p:sp>
      <p:pic>
        <p:nvPicPr>
          <p:cNvPr id="1026" name="Picture 2" descr="C:\Users\Estudiante\AppData\Local\Microsoft\Windows\Temporary Internet Files\Content.IE5\9Z25L9M7\MC9002525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0061" y="2541575"/>
            <a:ext cx="1763878" cy="1774850"/>
          </a:xfrm>
          <a:prstGeom prst="rect">
            <a:avLst/>
          </a:prstGeom>
          <a:noFill/>
        </p:spPr>
      </p:pic>
      <p:pic>
        <p:nvPicPr>
          <p:cNvPr id="1027" name="Picture 3" descr="C:\Users\Estudiante\AppData\Local\Microsoft\Windows\Temporary Internet Files\Content.IE5\9Z25L9M7\MC9002525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0061" y="2541575"/>
            <a:ext cx="1763878" cy="1774850"/>
          </a:xfrm>
          <a:prstGeom prst="rect">
            <a:avLst/>
          </a:prstGeom>
          <a:noFill/>
        </p:spPr>
      </p:pic>
      <p:pic>
        <p:nvPicPr>
          <p:cNvPr id="1030" name="Picture 6" descr="C:\Users\Estudiante\AppData\Local\Microsoft\Windows\Temporary Internet Files\Content.IE5\OKZI0BUR\MC9002990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6" y="3588639"/>
            <a:ext cx="1375562" cy="1928088"/>
          </a:xfrm>
          <a:prstGeom prst="rect">
            <a:avLst/>
          </a:prstGeom>
          <a:noFill/>
        </p:spPr>
      </p:pic>
      <p:pic>
        <p:nvPicPr>
          <p:cNvPr id="1034" name="Picture 10" descr="C:\Users\Estudiante\AppData\Local\Microsoft\Windows\Temporary Internet Files\Content.IE5\GMNTYI5O\MP90043851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4025" y="3360801"/>
            <a:ext cx="3048000" cy="228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2139</TotalTime>
  <Words>42</Words>
  <Application>Microsoft Office PowerPoint</Application>
  <PresentationFormat>Presentación en pantalla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Mediciones</vt:lpstr>
      <vt:lpstr>Diapositiva 2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Estudiante</cp:lastModifiedBy>
  <cp:revision>152</cp:revision>
  <dcterms:created xsi:type="dcterms:W3CDTF">2006-07-18T19:14:56Z</dcterms:created>
  <dcterms:modified xsi:type="dcterms:W3CDTF">2010-05-30T17:37:40Z</dcterms:modified>
</cp:coreProperties>
</file>