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4" r:id="rId1"/>
  </p:sldMasterIdLst>
  <p:notesMasterIdLst>
    <p:notesMasterId r:id="rId7"/>
  </p:notesMasterIdLst>
  <p:sldIdLst>
    <p:sldId id="265" r:id="rId2"/>
    <p:sldId id="260" r:id="rId3"/>
    <p:sldId id="261" r:id="rId4"/>
    <p:sldId id="262" r:id="rId5"/>
    <p:sldId id="263" r:id="rId6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AE53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88" autoAdjust="0"/>
    <p:restoredTop sz="90387" autoAdjust="0"/>
  </p:normalViewPr>
  <p:slideViewPr>
    <p:cSldViewPr snapToGrid="0">
      <p:cViewPr>
        <p:scale>
          <a:sx n="100" d="100"/>
          <a:sy n="100" d="100"/>
        </p:scale>
        <p:origin x="-852" y="642"/>
      </p:cViewPr>
      <p:guideLst>
        <p:guide orient="horz"/>
        <p:guide pos="14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93633925" cy="936339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8193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8194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8195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1536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8197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1536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92F6C4D-0882-423B-8203-2B739A2BED8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hape 4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9DDC05AF-29FF-467B-8D3E-966888710AA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8195" name="Rectangle 9217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8196" name="Rectangle 9218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5BD0871-343C-47C8-8376-011BEFE407CE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BD0871-343C-47C8-8376-011BEFE407CE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BD0871-343C-47C8-8376-011BEFE407CE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97CE5-F7E7-4C9A-822E-3CF38A2A9FE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BD0871-343C-47C8-8376-011BEFE407CE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pPr>
              <a:defRPr/>
            </a:pPr>
            <a:fld id="{25BD0871-343C-47C8-8376-011BEFE407CE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pPr>
              <a:defRPr/>
            </a:pPr>
            <a:fld id="{25BD0871-343C-47C8-8376-011BEFE407CE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25BD0871-343C-47C8-8376-011BEFE407CE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BD0871-343C-47C8-8376-011BEFE407CE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pPr>
              <a:defRPr/>
            </a:pPr>
            <a:fld id="{25BD0871-343C-47C8-8376-011BEFE407CE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25BD0871-343C-47C8-8376-011BEFE407CE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25BD0871-343C-47C8-8376-011BEFE407CE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5BD0871-343C-47C8-8376-011BEFE407CE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picsdigger.com/image/4a47649c/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Mediciones Físicas</a:t>
            </a:r>
            <a:endParaRPr lang="es-ES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Por: José Dimas Calvo L.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7169"/>
          <p:cNvSpPr>
            <a:spLocks noGrp="1" noChangeArrowheads="1"/>
          </p:cNvSpPr>
          <p:nvPr>
            <p:ph type="title"/>
          </p:nvPr>
        </p:nvSpPr>
        <p:spPr>
          <a:xfrm>
            <a:off x="449263" y="57150"/>
            <a:ext cx="8229600" cy="809625"/>
          </a:xfrm>
        </p:spPr>
        <p:txBody>
          <a:bodyPr/>
          <a:lstStyle/>
          <a:p>
            <a:pPr eaLnBrk="1" hangingPunct="1"/>
            <a:r>
              <a:rPr lang="en-US" sz="3600" dirty="0" err="1" smtClean="0">
                <a:solidFill>
                  <a:srgbClr val="7030A0"/>
                </a:solidFill>
                <a:latin typeface="Arial" charset="0"/>
                <a:cs typeface="Arial" charset="0"/>
              </a:rPr>
              <a:t>Mediciones</a:t>
            </a:r>
            <a:endParaRPr lang="en-US" sz="4000" dirty="0" smtClean="0">
              <a:solidFill>
                <a:srgbClr val="7030A0"/>
              </a:solidFill>
              <a:latin typeface="Arial" charset="0"/>
              <a:cs typeface="Arial" charset="0"/>
            </a:endParaRPr>
          </a:p>
        </p:txBody>
      </p:sp>
      <p:sp>
        <p:nvSpPr>
          <p:cNvPr id="2051" name="TextBox 3075"/>
          <p:cNvSpPr txBox="1">
            <a:spLocks noChangeArrowheads="1"/>
          </p:cNvSpPr>
          <p:nvPr/>
        </p:nvSpPr>
        <p:spPr bwMode="auto">
          <a:xfrm>
            <a:off x="301625" y="1011238"/>
            <a:ext cx="431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dirty="0" smtClean="0">
                <a:cs typeface="Arial" charset="0"/>
              </a:rPr>
              <a:t>Medicines </a:t>
            </a:r>
            <a:r>
              <a:rPr lang="en-US" sz="2400" b="1" dirty="0" err="1" smtClean="0">
                <a:cs typeface="Arial" charset="0"/>
              </a:rPr>
              <a:t>directas</a:t>
            </a:r>
            <a:endParaRPr lang="en-US" sz="2400" b="1" dirty="0">
              <a:cs typeface="Arial" charset="0"/>
            </a:endParaRPr>
          </a:p>
        </p:txBody>
      </p:sp>
      <p:sp>
        <p:nvSpPr>
          <p:cNvPr id="7220" name="Straight Connector 7219"/>
          <p:cNvSpPr>
            <a:spLocks noChangeShapeType="1"/>
          </p:cNvSpPr>
          <p:nvPr/>
        </p:nvSpPr>
        <p:spPr bwMode="auto">
          <a:xfrm>
            <a:off x="180975" y="3027363"/>
            <a:ext cx="8789988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/>
          </a:p>
        </p:txBody>
      </p:sp>
      <p:sp>
        <p:nvSpPr>
          <p:cNvPr id="2053" name="TextBox 3077"/>
          <p:cNvSpPr txBox="1">
            <a:spLocks noChangeArrowheads="1"/>
          </p:cNvSpPr>
          <p:nvPr/>
        </p:nvSpPr>
        <p:spPr bwMode="auto">
          <a:xfrm>
            <a:off x="339725" y="3362325"/>
            <a:ext cx="4667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dirty="0" err="1" smtClean="0">
                <a:cs typeface="Arial" charset="0"/>
              </a:rPr>
              <a:t>Mediciones</a:t>
            </a:r>
            <a:r>
              <a:rPr lang="en-US" sz="2400" b="1" dirty="0" smtClean="0">
                <a:cs typeface="Arial" charset="0"/>
              </a:rPr>
              <a:t> </a:t>
            </a:r>
            <a:r>
              <a:rPr lang="en-US" sz="2400" b="1" dirty="0" err="1" smtClean="0">
                <a:cs typeface="Arial" charset="0"/>
              </a:rPr>
              <a:t>indirectas</a:t>
            </a:r>
            <a:endParaRPr lang="en-US" sz="2400" b="1" dirty="0">
              <a:cs typeface="Arial" charset="0"/>
            </a:endParaRPr>
          </a:p>
        </p:txBody>
      </p:sp>
      <p:pic>
        <p:nvPicPr>
          <p:cNvPr id="2057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8" y="1590675"/>
            <a:ext cx="504825" cy="4762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</p:pic>
      <p:pic>
        <p:nvPicPr>
          <p:cNvPr id="2058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1475" y="3929063"/>
            <a:ext cx="476250" cy="50482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</p:pic>
      <p:sp>
        <p:nvSpPr>
          <p:cNvPr id="12" name="11 CuadroTexto"/>
          <p:cNvSpPr txBox="1"/>
          <p:nvPr/>
        </p:nvSpPr>
        <p:spPr>
          <a:xfrm>
            <a:off x="1343025" y="1590675"/>
            <a:ext cx="46863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2800" dirty="0" smtClean="0"/>
              <a:t>Implica el uso de instrumentos que </a:t>
            </a:r>
            <a:r>
              <a:rPr lang="es-ES" sz="2800" dirty="0" smtClean="0">
                <a:solidFill>
                  <a:srgbClr val="00B050"/>
                </a:solidFill>
              </a:rPr>
              <a:t>comparan</a:t>
            </a:r>
            <a:r>
              <a:rPr lang="es-ES" sz="2800" dirty="0" smtClean="0"/>
              <a:t> la magnitud con un patrón</a:t>
            </a:r>
            <a:endParaRPr lang="es-ES" sz="2800" dirty="0"/>
          </a:p>
        </p:txBody>
      </p:sp>
      <p:sp>
        <p:nvSpPr>
          <p:cNvPr id="13" name="12 CuadroTexto"/>
          <p:cNvSpPr txBox="1"/>
          <p:nvPr/>
        </p:nvSpPr>
        <p:spPr>
          <a:xfrm>
            <a:off x="1047750" y="4019550"/>
            <a:ext cx="46863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2800" dirty="0" smtClean="0"/>
              <a:t>Implica el uso de dos o más instrumentos y de la </a:t>
            </a:r>
            <a:r>
              <a:rPr lang="es-ES" sz="2800" dirty="0" smtClean="0">
                <a:solidFill>
                  <a:srgbClr val="00B050"/>
                </a:solidFill>
              </a:rPr>
              <a:t>dependencia</a:t>
            </a:r>
            <a:r>
              <a:rPr lang="es-ES" sz="2800" dirty="0" smtClean="0"/>
              <a:t> de las magnitudes medidas</a:t>
            </a:r>
            <a:endParaRPr lang="es-ES" sz="2800" dirty="0"/>
          </a:p>
        </p:txBody>
      </p:sp>
      <p:pic>
        <p:nvPicPr>
          <p:cNvPr id="2061" name="Picture 13" descr="C:\Users\Estudiante\AppData\Local\Microsoft\Windows\Temporary Internet Files\Content.IE5\9Z25L9M7\MC900285872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49364" y="1998040"/>
            <a:ext cx="1594485" cy="24334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Medir con técnica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Requiere técnicas para minimizar el error experimental.</a:t>
            </a:r>
            <a:endParaRPr lang="es-ES" dirty="0"/>
          </a:p>
        </p:txBody>
      </p:sp>
      <p:pic>
        <p:nvPicPr>
          <p:cNvPr id="1026" name="Picture 2" descr="C:\Users\Estudiante\AppData\Local\Microsoft\Windows\Temporary Internet Files\Content.IE5\9Z25L9M7\MC90025253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90061" y="2541575"/>
            <a:ext cx="1763878" cy="1774850"/>
          </a:xfrm>
          <a:prstGeom prst="rect">
            <a:avLst/>
          </a:prstGeom>
          <a:noFill/>
        </p:spPr>
      </p:pic>
      <p:pic>
        <p:nvPicPr>
          <p:cNvPr id="1027" name="Picture 3" descr="C:\Users\Estudiante\AppData\Local\Microsoft\Windows\Temporary Internet Files\Content.IE5\9Z25L9M7\MC90025253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90061" y="2541575"/>
            <a:ext cx="1763878" cy="1774850"/>
          </a:xfrm>
          <a:prstGeom prst="rect">
            <a:avLst/>
          </a:prstGeom>
          <a:noFill/>
        </p:spPr>
      </p:pic>
      <p:pic>
        <p:nvPicPr>
          <p:cNvPr id="1030" name="Picture 6" descr="C:\Users\Estudiante\AppData\Local\Microsoft\Windows\Temporary Internet Files\Content.IE5\OKZI0BUR\MC90029908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90626" y="3588639"/>
            <a:ext cx="1375562" cy="19280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Medida de Tiempo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El tiempo se mide por oscilaciones mecánicas</a:t>
            </a:r>
            <a:endParaRPr lang="es-ES" dirty="0"/>
          </a:p>
        </p:txBody>
      </p:sp>
      <p:pic>
        <p:nvPicPr>
          <p:cNvPr id="4" name="Picture 10" descr="C:\Users\Estudiante\AppData\Local\Microsoft\Windows\Temporary Internet Files\Content.IE5\GMNTYI5O\MP900438515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6025" y="2855976"/>
            <a:ext cx="3619500" cy="27163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La temperatura se mide con termómetros</a:t>
            </a:r>
            <a:endParaRPr lang="es-ES" dirty="0"/>
          </a:p>
        </p:txBody>
      </p:sp>
      <p:pic>
        <p:nvPicPr>
          <p:cNvPr id="5" name="4 Imagen" descr="termometro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50552" y="2185035"/>
            <a:ext cx="2631123" cy="226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2144</TotalTime>
  <Words>70</Words>
  <Application>Microsoft Office PowerPoint</Application>
  <PresentationFormat>Presentación en pantalla (4:3)</PresentationFormat>
  <Paragraphs>13</Paragraphs>
  <Slides>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Brío</vt:lpstr>
      <vt:lpstr>Mediciones Físicas</vt:lpstr>
      <vt:lpstr>Mediciones</vt:lpstr>
      <vt:lpstr>Medir con técnica</vt:lpstr>
      <vt:lpstr>Medida de Tiempo</vt:lpstr>
      <vt:lpstr>La temperatura se mide con termómetros</vt:lpstr>
    </vt:vector>
  </TitlesOfParts>
  <Company>TechSmith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r.eash</dc:creator>
  <cp:lastModifiedBy>Estudiante</cp:lastModifiedBy>
  <cp:revision>153</cp:revision>
  <dcterms:created xsi:type="dcterms:W3CDTF">2006-07-18T19:14:56Z</dcterms:created>
  <dcterms:modified xsi:type="dcterms:W3CDTF">2010-05-30T17:44:08Z</dcterms:modified>
</cp:coreProperties>
</file>