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78C988-FD4B-417D-8280-D62769C73FDF}" type="datetimeFigureOut">
              <a:rPr lang="es-PA" smtClean="0"/>
              <a:t>06/05/2010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64F9F-E337-422F-ACA4-234FA8838AD0}" type="slidenum">
              <a:rPr lang="es-PA" smtClean="0"/>
              <a:t>‹Nº›</a:t>
            </a:fld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xmlns:mc="http://schemas.openxmlformats.org/markup-compatibility/2006" xmlns:a14="http://schemas.microsoft.com/office/drawing/2010/main" val="FFFFFF" mc:Ignorable="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PA" sz="4000" dirty="0" smtClean="0">
                <a:latin typeface="Arial" pitchFamily="34" charset="0"/>
                <a:cs typeface="Arial" pitchFamily="34" charset="0"/>
              </a:rPr>
              <a:t>GASTOS POR FALLAS</a:t>
            </a:r>
            <a:endParaRPr lang="es-PA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924944"/>
            <a:ext cx="4320480" cy="3168352"/>
          </a:xfrm>
        </p:spPr>
        <p:txBody>
          <a:bodyPr>
            <a:normAutofit/>
          </a:bodyPr>
          <a:lstStyle/>
          <a:p>
            <a:pPr algn="just"/>
            <a:r>
              <a:rPr lang="es-PA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Se dan cuando se incurren en gastos por imperfecciones o defectos en los productos o servicios</a:t>
            </a:r>
            <a:r>
              <a:rPr lang="es-PA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s-PA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6" name="Imagen 2" descr="http://www.applehoy.com/wp-content/uploads/2009/01/imac-fallas-deman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29000"/>
            <a:ext cx="3448259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38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40160"/>
          </a:xfrm>
        </p:spPr>
        <p:txBody>
          <a:bodyPr>
            <a:normAutofit/>
          </a:bodyPr>
          <a:lstStyle/>
          <a:p>
            <a:pPr algn="ctr"/>
            <a:r>
              <a:rPr lang="es-PA" sz="4000" dirty="0" smtClean="0"/>
              <a:t>COSTOS POR FALLAS INTERNAS</a:t>
            </a:r>
            <a:endParaRPr lang="es-PA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20888"/>
            <a:ext cx="7772400" cy="3128344"/>
          </a:xfrm>
        </p:spPr>
        <p:txBody>
          <a:bodyPr>
            <a:normAutofit fontScale="62500" lnSpcReduction="20000"/>
          </a:bodyPr>
          <a:lstStyle/>
          <a:p>
            <a:pPr algn="just"/>
            <a:endParaRPr lang="es-PA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PA" sz="4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  los que se incurren en gastos por fabricación, materiales, mano de obra, herramientas, o equipos.</a:t>
            </a:r>
          </a:p>
          <a:p>
            <a:pPr algn="l"/>
            <a:r>
              <a:rPr lang="es-PA" sz="4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Ejemplos:</a:t>
            </a:r>
          </a:p>
          <a:p>
            <a:pPr marL="493776" indent="-457200" algn="l">
              <a:buFont typeface="Arial" pitchFamily="34" charset="0"/>
              <a:buChar char="•"/>
            </a:pPr>
            <a:r>
              <a:rPr lang="es-PA" sz="4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Utilización de equipo inadecuado.</a:t>
            </a:r>
          </a:p>
          <a:p>
            <a:pPr marL="493776" indent="-457200" algn="l">
              <a:buFont typeface="Arial" pitchFamily="34" charset="0"/>
              <a:buChar char="•"/>
            </a:pPr>
            <a:r>
              <a:rPr lang="es-PA" sz="4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supervisión y control de actividades de reparación.</a:t>
            </a:r>
          </a:p>
          <a:p>
            <a:pPr algn="l"/>
            <a:endParaRPr lang="es-PA" sz="3200" dirty="0">
              <a:latin typeface="Arial" pitchFamily="34" charset="0"/>
              <a:cs typeface="Arial" pitchFamily="34" charset="0"/>
            </a:endParaRPr>
          </a:p>
          <a:p>
            <a:pPr algn="l"/>
            <a:endParaRPr lang="es-PA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8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780108"/>
          </a:xfrm>
        </p:spPr>
        <p:txBody>
          <a:bodyPr/>
          <a:lstStyle/>
          <a:p>
            <a:r>
              <a:rPr lang="es-PA" dirty="0"/>
              <a:t>COSTOS POR FALLAS EXTERNAS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564904"/>
            <a:ext cx="6400800" cy="2736304"/>
          </a:xfrm>
        </p:spPr>
        <p:txBody>
          <a:bodyPr>
            <a:normAutofit fontScale="85000" lnSpcReduction="10000"/>
          </a:bodyPr>
          <a:lstStyle/>
          <a:p>
            <a:pPr lvl="0" algn="just">
              <a:buClr>
                <a:srgbClr xmlns:mc="http://schemas.openxmlformats.org/markup-compatibility/2006" xmlns:a14="http://schemas.microsoft.com/office/drawing/2010/main" val="31B6FD" mc:Ignorable=""/>
              </a:buClr>
            </a:pPr>
            <a:r>
              <a:rPr lang="es-P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 dan cuando se ha enviado un producto al cliente y se detectan errores o imperfecciones.  Ejemplo:</a:t>
            </a:r>
          </a:p>
          <a:p>
            <a:pPr marL="379476" lvl="0" indent="-342900" algn="l">
              <a:buClr>
                <a:srgbClr xmlns:mc="http://schemas.openxmlformats.org/markup-compatibility/2006" xmlns:a14="http://schemas.microsoft.com/office/drawing/2010/main" val="31B6FD" mc:Ignorable=""/>
              </a:buClr>
              <a:buFont typeface="Arial" pitchFamily="34" charset="0"/>
              <a:buChar char="•"/>
            </a:pPr>
            <a:r>
              <a:rPr lang="es-P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Cumplimiento de garantías ofrecidas.</a:t>
            </a:r>
          </a:p>
          <a:p>
            <a:pPr marL="379476" lvl="0" indent="-342900" algn="l">
              <a:buClr>
                <a:srgbClr xmlns:mc="http://schemas.openxmlformats.org/markup-compatibility/2006" xmlns:a14="http://schemas.microsoft.com/office/drawing/2010/main" val="31B6FD" mc:Ignorable=""/>
              </a:buClr>
              <a:buFont typeface="Arial" pitchFamily="34" charset="0"/>
              <a:buChar char="•"/>
            </a:pPr>
            <a:r>
              <a:rPr lang="es-P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Los reenvíos y costos por reparación.</a:t>
            </a:r>
          </a:p>
          <a:p>
            <a:pPr marL="379476" lvl="0" indent="-342900" algn="l">
              <a:buClr>
                <a:srgbClr xmlns:mc="http://schemas.openxmlformats.org/markup-compatibility/2006" xmlns:a14="http://schemas.microsoft.com/office/drawing/2010/main" val="31B6FD" mc:Ignorable=""/>
              </a:buClr>
              <a:buFont typeface="Arial" pitchFamily="34" charset="0"/>
              <a:buChar char="•"/>
            </a:pPr>
            <a:r>
              <a:rPr lang="es-P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Posibilidad de perder la venta.</a:t>
            </a:r>
          </a:p>
          <a:p>
            <a:pPr algn="just"/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328220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073E87" mc:Ignorable=""/>
      </a:dk2>
      <a:lt2>
        <a:srgbClr xmlns:mc="http://schemas.openxmlformats.org/markup-compatibility/2006" xmlns:a14="http://schemas.microsoft.com/office/drawing/2010/main" val="C6E7FC" mc:Ignorable=""/>
      </a:lt2>
      <a:accent1>
        <a:srgbClr xmlns:mc="http://schemas.openxmlformats.org/markup-compatibility/2006" xmlns:a14="http://schemas.microsoft.com/office/drawing/2010/main" val="31B6FD" mc:Ignorable=""/>
      </a:accent1>
      <a:accent2>
        <a:srgbClr xmlns:mc="http://schemas.openxmlformats.org/markup-compatibility/2006" xmlns:a14="http://schemas.microsoft.com/office/drawing/2010/main" val="4584D3" mc:Ignorable=""/>
      </a:accent2>
      <a:accent3>
        <a:srgbClr xmlns:mc="http://schemas.openxmlformats.org/markup-compatibility/2006" xmlns:a14="http://schemas.microsoft.com/office/drawing/2010/main" val="5BD078" mc:Ignorable=""/>
      </a:accent3>
      <a:accent4>
        <a:srgbClr xmlns:mc="http://schemas.openxmlformats.org/markup-compatibility/2006" xmlns:a14="http://schemas.microsoft.com/office/drawing/2010/main" val="A5D028" mc:Ignorable=""/>
      </a:accent4>
      <a:accent5>
        <a:srgbClr xmlns:mc="http://schemas.openxmlformats.org/markup-compatibility/2006" xmlns:a14="http://schemas.microsoft.com/office/drawing/2010/main" val="F5C040" mc:Ignorable=""/>
      </a:accent5>
      <a:accent6>
        <a:srgbClr xmlns:mc="http://schemas.openxmlformats.org/markup-compatibility/2006" xmlns:a14="http://schemas.microsoft.com/office/drawing/2010/main" val="05E0DB" mc:Ignorable=""/>
      </a:accent6>
      <a:hlink>
        <a:srgbClr xmlns:mc="http://schemas.openxmlformats.org/markup-compatibility/2006" xmlns:a14="http://schemas.microsoft.com/office/drawing/2010/main" val="0080FF" mc:Ignorable=""/>
      </a:hlink>
      <a:folHlink>
        <a:srgbClr xmlns:mc="http://schemas.openxmlformats.org/markup-compatibility/2006" xmlns:a14="http://schemas.microsoft.com/office/drawing/2010/main" val="5EAEFF" mc:Ignorable=""/>
      </a:folHlink>
    </a:clrScheme>
    <a:fontScheme name="Forma de onda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</TotalTime>
  <Words>102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Forma de onda</vt:lpstr>
      <vt:lpstr>GASTOS POR FALLAS</vt:lpstr>
      <vt:lpstr>COSTOS POR FALLAS INTERNAS</vt:lpstr>
      <vt:lpstr>COSTOS POR FALLAS EXTERNAS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Gastos por fallas</dc:title>
  <dc:creator>Yitzi Castillo</dc:creator>
  <cp:lastModifiedBy>Yitzi Castillo</cp:lastModifiedBy>
  <cp:revision>10</cp:revision>
  <dcterms:created xsi:type="dcterms:W3CDTF">2010-06-05T19:29:01Z</dcterms:created>
  <dcterms:modified xsi:type="dcterms:W3CDTF">2010-06-05T21:07:00Z</dcterms:modified>
</cp:coreProperties>
</file>