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0" r:id="rId6"/>
    <p:sldId id="257" r:id="rId7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404233-D4A8-44C5-A1D9-2BEEFD09E52F}" type="datetimeFigureOut">
              <a:rPr lang="es-PA" smtClean="0"/>
              <a:t>05/30/2010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50CD356-ABE9-4E84-AD36-3E00A6E96470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/>
          </a:p>
        </p:txBody>
      </p:sp>
      <p:pic>
        <p:nvPicPr>
          <p:cNvPr id="1026" name="Picture 2" descr="C:\Users\uteima\Desktop\orientacion\071115pleiadesplanets02gm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7166"/>
            <a:ext cx="6191250" cy="619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071538" y="1643050"/>
            <a:ext cx="6686552" cy="3786214"/>
          </a:xfrm>
        </p:spPr>
        <p:txBody>
          <a:bodyPr>
            <a:noAutofit/>
          </a:bodyPr>
          <a:lstStyle/>
          <a:p>
            <a:pPr algn="ctr"/>
            <a:r>
              <a:rPr lang="es-PA" dirty="0" smtClean="0"/>
              <a:t>UNIVERSIDAD TECNOLOGICA OTEIMA</a:t>
            </a:r>
          </a:p>
          <a:p>
            <a:pPr algn="ctr"/>
            <a:r>
              <a:rPr lang="es-PA" dirty="0" smtClean="0"/>
              <a:t>ORIENTACION </a:t>
            </a:r>
          </a:p>
          <a:p>
            <a:pPr algn="ctr"/>
            <a:endParaRPr lang="es-PA" dirty="0" smtClean="0"/>
          </a:p>
          <a:p>
            <a:pPr algn="ctr"/>
            <a:endParaRPr lang="es-PA" dirty="0" smtClean="0"/>
          </a:p>
          <a:p>
            <a:pPr algn="ctr"/>
            <a:r>
              <a:rPr lang="es-PA" dirty="0" smtClean="0"/>
              <a:t>EDUCATIVA </a:t>
            </a:r>
            <a:r>
              <a:rPr lang="es-PA" smtClean="0"/>
              <a:t>Y PROFESIONAL</a:t>
            </a:r>
          </a:p>
          <a:p>
            <a:pPr algn="ctr"/>
            <a:endParaRPr lang="es-PA" dirty="0" smtClean="0"/>
          </a:p>
          <a:p>
            <a:pPr algn="ctr"/>
            <a:r>
              <a:rPr lang="es-PA" dirty="0" smtClean="0"/>
              <a:t>POR</a:t>
            </a:r>
          </a:p>
          <a:p>
            <a:pPr algn="ctr"/>
            <a:r>
              <a:rPr lang="es-PA" dirty="0" smtClean="0"/>
              <a:t>OSIRIS DEL C. RODRIGUEZ</a:t>
            </a:r>
            <a:endParaRPr lang="es-P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/>
          </a:p>
        </p:txBody>
      </p:sp>
      <p:pic>
        <p:nvPicPr>
          <p:cNvPr id="3074" name="Picture 2" descr="C:\Users\uteima\Desktop\orientacion\imagenes-para-myspace-5_g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9338" y="1304925"/>
            <a:ext cx="4505325" cy="4248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/>
          </a:p>
        </p:txBody>
      </p:sp>
      <p:pic>
        <p:nvPicPr>
          <p:cNvPr id="4098" name="Picture 2" descr="C:\Users\uteima\Desktop\orientacion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142984"/>
            <a:ext cx="7358114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/>
          </a:p>
        </p:txBody>
      </p:sp>
      <p:pic>
        <p:nvPicPr>
          <p:cNvPr id="5122" name="Picture 2" descr="C:\Users\uteima\Desktop\orientacion\imagesCAQXSXQ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928670"/>
            <a:ext cx="6429420" cy="47863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  <p:pic>
        <p:nvPicPr>
          <p:cNvPr id="2050" name="Picture 2" descr="C:\Users\uteima\Desktop\orientacion\imagenes-amor-peq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8001056" cy="5291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13</Words>
  <Application>Microsoft Office PowerPoint</Application>
  <PresentationFormat>Presentación en pantalla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Opulento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uteima</dc:creator>
  <cp:lastModifiedBy>uteima</cp:lastModifiedBy>
  <cp:revision>2</cp:revision>
  <dcterms:created xsi:type="dcterms:W3CDTF">2010-05-30T17:34:42Z</dcterms:created>
  <dcterms:modified xsi:type="dcterms:W3CDTF">2010-05-30T17:48:55Z</dcterms:modified>
</cp:coreProperties>
</file>