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6BEAD6-60CF-4EFF-BCA2-019EEA31250A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C9CADB-226F-4AA8-9E64-97FF31B37CC7}" type="slidenum">
              <a:rPr lang="es-PA" smtClean="0"/>
              <a:t>‹Nº›</a:t>
            </a:fld>
            <a:endParaRPr lang="es-PA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14480" y="2143116"/>
            <a:ext cx="718472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3600" b="1" i="1" dirty="0" smtClean="0"/>
              <a:t>Universidad </a:t>
            </a:r>
            <a:r>
              <a:rPr lang="es-PA" sz="3600" b="1" i="1" dirty="0" err="1" smtClean="0"/>
              <a:t>tegnologica</a:t>
            </a:r>
            <a:r>
              <a:rPr lang="es-PA" sz="3600" b="1" i="1" dirty="0" smtClean="0"/>
              <a:t> </a:t>
            </a:r>
            <a:r>
              <a:rPr lang="es-PA" sz="3600" b="1" i="1" dirty="0" err="1" smtClean="0"/>
              <a:t>Oteima</a:t>
            </a:r>
            <a:endParaRPr lang="es-PA" sz="3600" b="1" i="1" dirty="0" smtClean="0"/>
          </a:p>
          <a:p>
            <a:endParaRPr lang="es-PA" sz="3600" b="1" i="1" dirty="0" smtClean="0"/>
          </a:p>
          <a:p>
            <a:r>
              <a:rPr lang="es-PA" sz="3600" b="1" i="1" dirty="0" smtClean="0"/>
              <a:t>El Derecho y sus Ramas</a:t>
            </a:r>
          </a:p>
          <a:p>
            <a:endParaRPr lang="es-PA" dirty="0"/>
          </a:p>
        </p:txBody>
      </p:sp>
      <p:sp>
        <p:nvSpPr>
          <p:cNvPr id="4" name="3 CuadroTexto"/>
          <p:cNvSpPr txBox="1"/>
          <p:nvPr/>
        </p:nvSpPr>
        <p:spPr>
          <a:xfrm>
            <a:off x="4857752" y="5357826"/>
            <a:ext cx="3962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b="1" i="1" dirty="0" smtClean="0"/>
              <a:t>Presentado por: </a:t>
            </a:r>
            <a:r>
              <a:rPr lang="es-PA" b="1" i="1" dirty="0" err="1" smtClean="0"/>
              <a:t>Gregoria</a:t>
            </a:r>
            <a:r>
              <a:rPr lang="es-PA" b="1" i="1" dirty="0" smtClean="0"/>
              <a:t> González</a:t>
            </a:r>
            <a:endParaRPr lang="es-PA" b="1" i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2000232" y="4429132"/>
            <a:ext cx="3231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b="1" i="1" dirty="0" smtClean="0"/>
              <a:t>Profesor: Santiago Quintero</a:t>
            </a:r>
            <a:endParaRPr lang="es-PA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teima\Desktop\derecho laboral\abogados-1-escritorio-juridi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643050"/>
            <a:ext cx="2724150" cy="3533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teima\Desktop\derecho laboral\derecho-labor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8900" y="1257300"/>
            <a:ext cx="38862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teima\Desktop\derecho laboral\CA5UQTW3CAUAO9H3CAE1KE7RCA5PRSVACA0D8CWFCAFMKUDVCAMXNE9YCACPS4WYCA0BXXMXCAY4VMXDCAHG0JIJCAFU8IKACA0L09S8CANX50USCA8UPNDGCAQR1GW6CAFD1SXOCAFGM3IFCAMQ0V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714488"/>
            <a:ext cx="4191026" cy="25384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teima\Desktop\derecho laboral\work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85926"/>
            <a:ext cx="6858000" cy="3263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teima\Desktop\derecho laboral\justici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142984"/>
            <a:ext cx="3500462" cy="4352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17</Words>
  <Application>Microsoft Office PowerPoint</Application>
  <PresentationFormat>Presentación en pantalla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uteima</dc:creator>
  <cp:lastModifiedBy>uteima</cp:lastModifiedBy>
  <cp:revision>3</cp:revision>
  <dcterms:created xsi:type="dcterms:W3CDTF">2010-05-30T17:35:52Z</dcterms:created>
  <dcterms:modified xsi:type="dcterms:W3CDTF">2010-05-30T17:45:11Z</dcterms:modified>
</cp:coreProperties>
</file>