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94D4-FC38-4AF9-AFA3-3696B60EBE19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12171-3101-48B3-8EB9-F40F8443EC2F}" type="slidenum">
              <a:rPr lang="es-PA" smtClean="0"/>
              <a:t>‹Nº›</a:t>
            </a:fld>
            <a:endParaRPr lang="es-P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94D4-FC38-4AF9-AFA3-3696B60EBE19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12171-3101-48B3-8EB9-F40F8443EC2F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94D4-FC38-4AF9-AFA3-3696B60EBE19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12171-3101-48B3-8EB9-F40F8443EC2F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94D4-FC38-4AF9-AFA3-3696B60EBE19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12171-3101-48B3-8EB9-F40F8443EC2F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94D4-FC38-4AF9-AFA3-3696B60EBE19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12171-3101-48B3-8EB9-F40F8443EC2F}" type="slidenum">
              <a:rPr lang="es-PA" smtClean="0"/>
              <a:t>‹Nº›</a:t>
            </a:fld>
            <a:endParaRPr lang="es-P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94D4-FC38-4AF9-AFA3-3696B60EBE19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12171-3101-48B3-8EB9-F40F8443EC2F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94D4-FC38-4AF9-AFA3-3696B60EBE19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12171-3101-48B3-8EB9-F40F8443EC2F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94D4-FC38-4AF9-AFA3-3696B60EBE19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12171-3101-48B3-8EB9-F40F8443EC2F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94D4-FC38-4AF9-AFA3-3696B60EBE19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12171-3101-48B3-8EB9-F40F8443EC2F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94D4-FC38-4AF9-AFA3-3696B60EBE19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12171-3101-48B3-8EB9-F40F8443EC2F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94D4-FC38-4AF9-AFA3-3696B60EBE19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C512171-3101-48B3-8EB9-F40F8443EC2F}" type="slidenum">
              <a:rPr lang="es-PA" smtClean="0"/>
              <a:t>‹Nº›</a:t>
            </a:fld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5E94D4-FC38-4AF9-AFA3-3696B60EBE19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C512171-3101-48B3-8EB9-F40F8443EC2F}" type="slidenum">
              <a:rPr lang="es-PA" smtClean="0"/>
              <a:t>‹Nº›</a:t>
            </a:fld>
            <a:endParaRPr lang="es-PA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571480"/>
            <a:ext cx="7772400" cy="1470025"/>
          </a:xfrm>
        </p:spPr>
        <p:txBody>
          <a:bodyPr/>
          <a:lstStyle/>
          <a:p>
            <a:r>
              <a:rPr lang="es-PA" dirty="0" smtClean="0"/>
              <a:t>Los seres vivos</a:t>
            </a:r>
            <a:endParaRPr lang="es-PA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1785926"/>
            <a:ext cx="6772300" cy="3852874"/>
          </a:xfrm>
        </p:spPr>
        <p:txBody>
          <a:bodyPr/>
          <a:lstStyle/>
          <a:p>
            <a:endParaRPr lang="es-PA" dirty="0"/>
          </a:p>
        </p:txBody>
      </p:sp>
      <p:pic>
        <p:nvPicPr>
          <p:cNvPr id="4" name="3 Imagen" descr="animalia_diversit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2000240"/>
            <a:ext cx="5929354" cy="335758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 smtClean="0"/>
              <a:t>Clasificación de los seres vivos</a:t>
            </a:r>
            <a:endParaRPr lang="es-PA" dirty="0"/>
          </a:p>
        </p:txBody>
      </p:sp>
      <p:pic>
        <p:nvPicPr>
          <p:cNvPr id="4" name="3 Marcador de contenido" descr="imagesCAVVHPB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1500174"/>
            <a:ext cx="6286544" cy="457203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 smtClean="0"/>
              <a:t>Característica de los seres vivos</a:t>
            </a:r>
            <a:endParaRPr lang="es-PA" dirty="0"/>
          </a:p>
        </p:txBody>
      </p:sp>
      <p:pic>
        <p:nvPicPr>
          <p:cNvPr id="4" name="3 Marcador de contenido" descr="imagesCAZD7VDU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4546" y="2143115"/>
            <a:ext cx="4929222" cy="3713347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 smtClean="0"/>
              <a:t>Los seres vivos</a:t>
            </a:r>
            <a:endParaRPr lang="es-PA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A" dirty="0" smtClean="0"/>
              <a:t>Se clasifican en 5 reinos:</a:t>
            </a:r>
          </a:p>
          <a:p>
            <a:pPr lvl="1"/>
            <a:r>
              <a:rPr lang="es-PA" dirty="0" smtClean="0"/>
              <a:t>Reino </a:t>
            </a:r>
            <a:r>
              <a:rPr lang="es-PA" dirty="0" err="1" smtClean="0"/>
              <a:t>Monera</a:t>
            </a:r>
            <a:r>
              <a:rPr lang="es-PA" dirty="0" smtClean="0"/>
              <a:t>.</a:t>
            </a:r>
          </a:p>
          <a:p>
            <a:pPr lvl="1"/>
            <a:r>
              <a:rPr lang="es-PA" dirty="0" smtClean="0"/>
              <a:t>Reino </a:t>
            </a:r>
            <a:r>
              <a:rPr lang="es-PA" dirty="0" err="1" smtClean="0"/>
              <a:t>Protista</a:t>
            </a:r>
            <a:r>
              <a:rPr lang="es-PA" dirty="0" smtClean="0"/>
              <a:t>.</a:t>
            </a:r>
          </a:p>
          <a:p>
            <a:pPr lvl="1"/>
            <a:r>
              <a:rPr lang="es-PA" dirty="0" smtClean="0"/>
              <a:t>Reino </a:t>
            </a:r>
            <a:r>
              <a:rPr lang="es-PA" dirty="0" err="1" smtClean="0"/>
              <a:t>Fungi</a:t>
            </a:r>
            <a:endParaRPr lang="es-PA" dirty="0" smtClean="0"/>
          </a:p>
          <a:p>
            <a:pPr lvl="1"/>
            <a:r>
              <a:rPr lang="es-PA" dirty="0" smtClean="0"/>
              <a:t>Reino </a:t>
            </a:r>
            <a:r>
              <a:rPr lang="es-PA" dirty="0" err="1" smtClean="0"/>
              <a:t>Plantae</a:t>
            </a:r>
            <a:r>
              <a:rPr lang="es-PA" dirty="0" smtClean="0"/>
              <a:t>.</a:t>
            </a:r>
          </a:p>
          <a:p>
            <a:pPr lvl="1"/>
            <a:r>
              <a:rPr lang="es-PA" dirty="0" smtClean="0"/>
              <a:t>Reino Animal.</a:t>
            </a:r>
            <a:endParaRPr lang="es-P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 smtClean="0"/>
              <a:t>Los seres vivos.</a:t>
            </a:r>
            <a:endParaRPr lang="es-PA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A" dirty="0" smtClean="0"/>
              <a:t>Todos los seres vivos Nacen, Crecen, Se nutren , se reproducen, se adaptan  y Mueren.</a:t>
            </a:r>
          </a:p>
          <a:p>
            <a:endParaRPr lang="es-P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</TotalTime>
  <Words>59</Words>
  <Application>Microsoft Office PowerPoint</Application>
  <PresentationFormat>Presentación en pantalla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Flujo</vt:lpstr>
      <vt:lpstr>Los seres vivos</vt:lpstr>
      <vt:lpstr>Clasificación de los seres vivos</vt:lpstr>
      <vt:lpstr>Característica de los seres vivos</vt:lpstr>
      <vt:lpstr>Los seres vivos</vt:lpstr>
      <vt:lpstr>Los seres vivos.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seres vivos</dc:title>
  <dc:creator>uteima</dc:creator>
  <cp:lastModifiedBy>uteima</cp:lastModifiedBy>
  <cp:revision>1</cp:revision>
  <dcterms:created xsi:type="dcterms:W3CDTF">2010-05-30T19:28:37Z</dcterms:created>
  <dcterms:modified xsi:type="dcterms:W3CDTF">2010-05-30T19:37:06Z</dcterms:modified>
</cp:coreProperties>
</file>