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6A1D8-6C2D-40DB-AA93-D6666613294A}" type="datetimeFigureOut">
              <a:rPr lang="es-ES" smtClean="0"/>
              <a:pPr/>
              <a:t>03/05/2010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C5A8-821F-4C20-A23F-21AA7F01B7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7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Windows%20XP\Escritorio\Raul%20Di%20Blasio%20Solo%20Piano%20Alone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tosdeamor.com/image16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1428759"/>
          </a:xfrm>
        </p:spPr>
        <p:txBody>
          <a:bodyPr/>
          <a:lstStyle/>
          <a:p>
            <a:r>
              <a:rPr lang="es-ES" dirty="0" smtClean="0"/>
              <a:t>Instrucciones para la vida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r>
              <a:rPr lang="en-US" i="1" dirty="0" err="1" smtClean="0"/>
              <a:t>Anónimo</a:t>
            </a:r>
            <a:endParaRPr lang="es-ES" dirty="0"/>
          </a:p>
        </p:txBody>
      </p:sp>
      <p:pic>
        <p:nvPicPr>
          <p:cNvPr id="11" name="Raul Di Blasio Solo Piano Alon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2.bp.blogspot.com/_BepC7CzeNY4/S0zsd-zso8I/AAAAAAAAAMQ/z3_TFNPr36A/s320/camino_bosque_flo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sz="3600" i="1" dirty="0" smtClean="0">
                <a:solidFill>
                  <a:schemeClr val="bg1"/>
                </a:solidFill>
              </a:rPr>
              <a:t>Señor, no permitas que me quede donde estoy.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s-ES" sz="3600" i="1" dirty="0" smtClean="0">
                <a:solidFill>
                  <a:schemeClr val="bg1"/>
                </a:solidFill>
              </a:rPr>
              <a:t>Ayúdame a llegar a donde tú esperas que llegue.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mtv.es/blogfiles/isabella/angeles_4734.gif"/>
          <p:cNvPicPr>
            <a:picLocks noChangeAspect="1" noChangeArrowheads="1"/>
          </p:cNvPicPr>
          <p:nvPr/>
        </p:nvPicPr>
        <p:blipFill>
          <a:blip r:embed="rId2"/>
          <a:srcRect b="365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190497" y="2857496"/>
            <a:ext cx="709627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¡GRACIAS!</a:t>
            </a:r>
            <a:endParaRPr lang="es-ES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http://www.actosdeamor.com/image16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357297"/>
            <a:ext cx="8229600" cy="2214579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Un día le pedí a Dios instrucciones</a:t>
            </a:r>
            <a:r>
              <a:rPr lang="es-ES" sz="3600" dirty="0" smtClean="0"/>
              <a:t> </a:t>
            </a:r>
          </a:p>
          <a:p>
            <a:r>
              <a:rPr lang="es-ES" sz="3600" i="1" dirty="0" smtClean="0"/>
              <a:t>para vivir en esta tierra...</a:t>
            </a:r>
            <a:r>
              <a:rPr lang="es-ES" sz="3600" dirty="0" smtClean="0"/>
              <a:t> </a:t>
            </a:r>
            <a:r>
              <a:rPr lang="es-ES" sz="3600" i="1" dirty="0"/>
              <a:t>Dios acercó su voz a mi oído y me dijo:</a:t>
            </a:r>
            <a:r>
              <a:rPr lang="es-ES" sz="3600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http://www.barberoweb.com/barbero-web/images/galeria/2/nubes-sobre-bosque.jpg"/>
          <p:cNvPicPr>
            <a:picLocks noChangeAspect="1" noChangeArrowheads="1"/>
          </p:cNvPicPr>
          <p:nvPr/>
        </p:nvPicPr>
        <p:blipFill>
          <a:blip r:embed="rId2"/>
          <a:srcRect b="7149"/>
          <a:stretch>
            <a:fillRect/>
          </a:stretch>
        </p:blipFill>
        <p:spPr bwMode="auto">
          <a:xfrm>
            <a:off x="0" y="-136526"/>
            <a:ext cx="9144000" cy="6994526"/>
          </a:xfrm>
          <a:prstGeom prst="rect">
            <a:avLst/>
          </a:prstGeom>
          <a:noFill/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 smtClean="0"/>
              <a:t>Sé como el sol:</a:t>
            </a:r>
            <a:br>
              <a:rPr lang="es-ES" i="1" dirty="0" smtClean="0"/>
            </a:br>
            <a:r>
              <a:rPr lang="es-ES" i="1" dirty="0" smtClean="0"/>
              <a:t>Levántate temprano y no te acuestes tarde.</a:t>
            </a:r>
            <a:r>
              <a:rPr lang="es-ES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slakokotero.blogsome.com/images/Lu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5"/>
            <a:ext cx="9144000" cy="6994525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i="1" dirty="0" smtClean="0">
                <a:solidFill>
                  <a:schemeClr val="bg1"/>
                </a:solidFill>
              </a:rPr>
              <a:t>Sé como la luna, brilla en la oscuridad, pero sométete a la luz mayor.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None/>
            </a:pPr>
            <a:r>
              <a:rPr lang="es-ES" i="1" dirty="0" smtClean="0">
                <a:solidFill>
                  <a:schemeClr val="bg1"/>
                </a:solidFill>
              </a:rPr>
              <a:t>Sé como los pájaros, come, canta, bebe y vuela</a:t>
            </a:r>
            <a:r>
              <a:rPr lang="es-ES" i="1" dirty="0" smtClean="0"/>
              <a:t>.</a:t>
            </a:r>
            <a:r>
              <a:rPr lang="es-ES" dirty="0" smtClean="0"/>
              <a:t>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http://www.loswallpapers.com/walppapers%20animales/perros2g.jpg"/>
          <p:cNvPicPr>
            <a:picLocks noChangeAspect="1" noChangeArrowheads="1"/>
          </p:cNvPicPr>
          <p:nvPr/>
        </p:nvPicPr>
        <p:blipFill>
          <a:blip r:embed="rId2">
            <a:lum contrast="-30000"/>
          </a:blip>
          <a:srcRect/>
          <a:stretch>
            <a:fillRect/>
          </a:stretch>
        </p:blipFill>
        <p:spPr bwMode="auto">
          <a:xfrm>
            <a:off x="0" y="-136525"/>
            <a:ext cx="9144000" cy="6994525"/>
          </a:xfrm>
          <a:prstGeom prst="rect">
            <a:avLst/>
          </a:prstGeom>
          <a:noFill/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b="1" i="1" dirty="0" smtClean="0"/>
              <a:t>Sé como las flores,</a:t>
            </a:r>
            <a:br>
              <a:rPr lang="es-ES" b="1" i="1" dirty="0" smtClean="0"/>
            </a:br>
            <a:r>
              <a:rPr lang="es-ES" b="1" i="1" dirty="0" smtClean="0"/>
              <a:t>Enamoradas del sol, pero fieles a sus raíces</a:t>
            </a:r>
            <a:r>
              <a:rPr lang="es-ES" b="1" dirty="0" smtClean="0"/>
              <a:t> </a:t>
            </a:r>
          </a:p>
          <a:p>
            <a:pPr algn="ctr"/>
            <a:r>
              <a:rPr lang="es-ES" b="1" i="1" dirty="0" smtClean="0"/>
              <a:t>Sé como el buen perro obediente, pero nada más a su Señor.</a:t>
            </a:r>
            <a:r>
              <a:rPr lang="es-ES" b="1" dirty="0" smtClean="0"/>
              <a:t> </a:t>
            </a:r>
          </a:p>
          <a:p>
            <a:pPr algn="ctr"/>
            <a:r>
              <a:rPr lang="es-ES" b="1" i="1" dirty="0"/>
              <a:t>Sé como la fruta,</a:t>
            </a:r>
            <a:br>
              <a:rPr lang="es-ES" b="1" i="1" dirty="0"/>
            </a:br>
            <a:r>
              <a:rPr lang="es-ES" b="1" i="1" dirty="0"/>
              <a:t>Bella por fuera, saludable por dentro.</a:t>
            </a:r>
            <a:r>
              <a:rPr lang="es-ES" b="1" dirty="0" smtClean="0"/>
              <a:t> </a:t>
            </a:r>
          </a:p>
          <a:p>
            <a:pPr algn="ctr"/>
            <a:r>
              <a:rPr lang="es-ES" b="1" i="1" dirty="0" smtClean="0"/>
              <a:t>Sé como el día,</a:t>
            </a:r>
            <a:br>
              <a:rPr lang="es-ES" b="1" i="1" dirty="0" smtClean="0"/>
            </a:br>
            <a:r>
              <a:rPr lang="es-ES" b="1" i="1" dirty="0" smtClean="0"/>
              <a:t>Que llega y se retira sin alardes.</a:t>
            </a:r>
            <a:r>
              <a:rPr lang="es-ES" b="1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http://inlinethumb39.webshots.com/43174/2320133670102347975S500x500Q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i="1" dirty="0" smtClean="0">
                <a:solidFill>
                  <a:schemeClr val="bg1"/>
                </a:solidFill>
              </a:rPr>
              <a:t>Sé como el oasis,</a:t>
            </a:r>
            <a:br>
              <a:rPr lang="es-ES" sz="3600" i="1" dirty="0" smtClean="0">
                <a:solidFill>
                  <a:schemeClr val="bg1"/>
                </a:solidFill>
              </a:rPr>
            </a:br>
            <a:r>
              <a:rPr lang="es-ES" sz="3600" i="1" dirty="0" smtClean="0">
                <a:solidFill>
                  <a:schemeClr val="bg1"/>
                </a:solidFill>
              </a:rPr>
              <a:t>Da tu agua al  sediento.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s-ES" sz="3600" i="1" dirty="0" smtClean="0">
                <a:solidFill>
                  <a:schemeClr val="bg1"/>
                </a:solidFill>
              </a:rPr>
              <a:t>Sé como la luciérnaga,</a:t>
            </a:r>
            <a:br>
              <a:rPr lang="es-ES" sz="3600" i="1" dirty="0" smtClean="0">
                <a:solidFill>
                  <a:schemeClr val="bg1"/>
                </a:solidFill>
              </a:rPr>
            </a:br>
            <a:r>
              <a:rPr lang="es-ES" sz="3600" i="1" dirty="0" smtClean="0">
                <a:solidFill>
                  <a:schemeClr val="bg1"/>
                </a:solidFill>
              </a:rPr>
              <a:t>Aunque pequeña emite su propia luz.</a:t>
            </a:r>
            <a:r>
              <a:rPr lang="es-ES" sz="3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es-E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http://www.hormiga.org/savers/thumbnail/Waterfall-Beauty-Screensaver-19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85852" y="1214422"/>
            <a:ext cx="621510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Sé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como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el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agua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b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Buena y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transparente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Sé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como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el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río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b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Siempre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hacia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adelante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ttp://lh4.ggpht.com/_SL-_EDswlBY/Rtifxp_dX3I/AAAAAAAAAEY/ylLhN_EQfI4/DSC032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5"/>
            <a:ext cx="9144000" cy="6994525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00100" y="2071678"/>
            <a:ext cx="75724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Y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por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sobre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todas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las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cosas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b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Sé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como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el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cielo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b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La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morada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de  Dios.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ctosdeamor.com/image166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286000" y="1214422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i="1" dirty="0">
                <a:latin typeface="Arial" pitchFamily="34" charset="0"/>
                <a:cs typeface="Arial" pitchFamily="34" charset="0"/>
              </a:rPr>
              <a:t>Enséñame a hacer tu voluntad,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3600" i="1" dirty="0">
                <a:latin typeface="Arial" pitchFamily="34" charset="0"/>
                <a:cs typeface="Arial" pitchFamily="34" charset="0"/>
              </a:rPr>
              <a:t> porque </a:t>
            </a:r>
            <a:r>
              <a:rPr lang="es-ES" sz="3600" i="1" dirty="0" smtClean="0">
                <a:latin typeface="Arial" pitchFamily="34" charset="0"/>
                <a:cs typeface="Arial" pitchFamily="34" charset="0"/>
              </a:rPr>
              <a:t>tú </a:t>
            </a:r>
            <a:r>
              <a:rPr lang="es-ES" sz="3600" i="1" dirty="0">
                <a:latin typeface="Arial" pitchFamily="34" charset="0"/>
                <a:cs typeface="Arial" pitchFamily="34" charset="0"/>
              </a:rPr>
              <a:t>eres mi Dios,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3600" i="1" dirty="0">
                <a:latin typeface="Arial" pitchFamily="34" charset="0"/>
                <a:cs typeface="Arial" pitchFamily="34" charset="0"/>
              </a:rPr>
              <a:t> tu Espíritu bueno me  guíe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3600" i="1" dirty="0">
                <a:latin typeface="Arial" pitchFamily="34" charset="0"/>
                <a:cs typeface="Arial" pitchFamily="34" charset="0"/>
              </a:rPr>
              <a:t>a tierra de rectitud.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3600" i="1" dirty="0">
                <a:latin typeface="Arial" pitchFamily="34" charset="0"/>
                <a:cs typeface="Arial" pitchFamily="34" charset="0"/>
              </a:rPr>
              <a:t>Salmo 143:10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Tm="7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135</Words>
  <Application>Microsoft Office PowerPoint</Application>
  <PresentationFormat>Presentación en pantalla (4:3)</PresentationFormat>
  <Paragraphs>25</Paragraphs>
  <Slides>11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Instrucciones para la vida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la vida </dc:title>
  <dc:creator>Windows XP</dc:creator>
  <cp:lastModifiedBy>Windows XP</cp:lastModifiedBy>
  <cp:revision>13</cp:revision>
  <dcterms:created xsi:type="dcterms:W3CDTF">2010-04-19T23:45:04Z</dcterms:created>
  <dcterms:modified xsi:type="dcterms:W3CDTF">2010-05-04T01:09:56Z</dcterms:modified>
</cp:coreProperties>
</file>