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0D3269-3DA0-48E8-B959-C47957F5B3AA}" type="datetimeFigureOut">
              <a:rPr lang="es-PA" smtClean="0"/>
              <a:t>07/01/2010</a:t>
            </a:fld>
            <a:endParaRPr lang="es-PA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PA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B8FB12-556F-40C5-8417-F0557FCA96B0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0D3269-3DA0-48E8-B959-C47957F5B3AA}" type="datetimeFigureOut">
              <a:rPr lang="es-PA" smtClean="0"/>
              <a:t>07/01/2010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8FB12-556F-40C5-8417-F0557FCA96B0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0D3269-3DA0-48E8-B959-C47957F5B3AA}" type="datetimeFigureOut">
              <a:rPr lang="es-PA" smtClean="0"/>
              <a:t>07/01/2010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8FB12-556F-40C5-8417-F0557FCA96B0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0D3269-3DA0-48E8-B959-C47957F5B3AA}" type="datetimeFigureOut">
              <a:rPr lang="es-PA" smtClean="0"/>
              <a:t>07/01/2010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8FB12-556F-40C5-8417-F0557FCA96B0}" type="slidenum">
              <a:rPr lang="es-PA" smtClean="0"/>
              <a:t>‹Nº›</a:t>
            </a:fld>
            <a:endParaRPr lang="es-PA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0D3269-3DA0-48E8-B959-C47957F5B3AA}" type="datetimeFigureOut">
              <a:rPr lang="es-PA" smtClean="0"/>
              <a:t>07/01/2010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8FB12-556F-40C5-8417-F0557FCA96B0}" type="slidenum">
              <a:rPr lang="es-PA" smtClean="0"/>
              <a:t>‹Nº›</a:t>
            </a:fld>
            <a:endParaRPr lang="es-PA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0D3269-3DA0-48E8-B959-C47957F5B3AA}" type="datetimeFigureOut">
              <a:rPr lang="es-PA" smtClean="0"/>
              <a:t>07/01/2010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8FB12-556F-40C5-8417-F0557FCA96B0}" type="slidenum">
              <a:rPr lang="es-PA" smtClean="0"/>
              <a:t>‹Nº›</a:t>
            </a:fld>
            <a:endParaRPr lang="es-PA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0D3269-3DA0-48E8-B959-C47957F5B3AA}" type="datetimeFigureOut">
              <a:rPr lang="es-PA" smtClean="0"/>
              <a:t>07/01/2010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8FB12-556F-40C5-8417-F0557FCA96B0}" type="slidenum">
              <a:rPr lang="es-PA" smtClean="0"/>
              <a:t>‹Nº›</a:t>
            </a:fld>
            <a:endParaRPr lang="es-P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0D3269-3DA0-48E8-B959-C47957F5B3AA}" type="datetimeFigureOut">
              <a:rPr lang="es-PA" smtClean="0"/>
              <a:t>07/01/2010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8FB12-556F-40C5-8417-F0557FCA96B0}" type="slidenum">
              <a:rPr lang="es-PA" smtClean="0"/>
              <a:t>‹Nº›</a:t>
            </a:fld>
            <a:endParaRPr lang="es-PA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0D3269-3DA0-48E8-B959-C47957F5B3AA}" type="datetimeFigureOut">
              <a:rPr lang="es-PA" smtClean="0"/>
              <a:t>07/01/2010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8FB12-556F-40C5-8417-F0557FCA96B0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30D3269-3DA0-48E8-B959-C47957F5B3AA}" type="datetimeFigureOut">
              <a:rPr lang="es-PA" smtClean="0"/>
              <a:t>07/01/2010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8FB12-556F-40C5-8417-F0557FCA96B0}" type="slidenum">
              <a:rPr lang="es-PA" smtClean="0"/>
              <a:t>‹Nº›</a:t>
            </a:fld>
            <a:endParaRPr lang="es-P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0D3269-3DA0-48E8-B959-C47957F5B3AA}" type="datetimeFigureOut">
              <a:rPr lang="es-PA" smtClean="0"/>
              <a:t>07/01/2010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7B8FB12-556F-40C5-8417-F0557FCA96B0}" type="slidenum">
              <a:rPr lang="es-PA" smtClean="0"/>
              <a:t>‹Nº›</a:t>
            </a:fld>
            <a:endParaRPr lang="es-PA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30D3269-3DA0-48E8-B959-C47957F5B3AA}" type="datetimeFigureOut">
              <a:rPr lang="es-PA" smtClean="0"/>
              <a:t>07/01/2010</a:t>
            </a:fld>
            <a:endParaRPr lang="es-PA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PA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7B8FB12-556F-40C5-8417-F0557FCA96B0}" type="slidenum">
              <a:rPr lang="es-PA" smtClean="0"/>
              <a:t>‹Nº›</a:t>
            </a:fld>
            <a:endParaRPr lang="es-P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forceblog.com/2009/12/16/recuperacion-y-reciclado-de-vidrio/" TargetMode="Externa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forceblog.com/2009/03/26/como-hacer-tu-propio-papel-reciclado-en-casa/" TargetMode="External"/><Relationship Id="rId5" Type="http://schemas.openxmlformats.org/officeDocument/2006/relationships/hyperlink" Target="http://www.dforceblog.com/2008/08/13/plastico-reciclable-pet/" TargetMode="External"/><Relationship Id="rId4" Type="http://schemas.openxmlformats.org/officeDocument/2006/relationships/hyperlink" Target="http://www.dforceblog.com/tag/plastico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0004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PA" dirty="0" smtClean="0"/>
              <a:t>UNIVERSIDAD TECNOLÓGICA DE OTEIMA</a:t>
            </a:r>
            <a:endParaRPr lang="es-PA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57290" y="2571744"/>
            <a:ext cx="6643734" cy="3500462"/>
          </a:xfrm>
        </p:spPr>
        <p:txBody>
          <a:bodyPr/>
          <a:lstStyle/>
          <a:p>
            <a:r>
              <a:rPr lang="es-PA" b="1" dirty="0" smtClean="0"/>
              <a:t>PROYECTO FINAL DE COMUNICACIÓN Y TECNOLOGÍA</a:t>
            </a:r>
            <a:r>
              <a:rPr lang="es-PA" dirty="0" smtClean="0"/>
              <a:t>.</a:t>
            </a:r>
          </a:p>
          <a:p>
            <a:endParaRPr lang="es-PA" i="1" dirty="0" smtClean="0">
              <a:solidFill>
                <a:schemeClr val="tx1"/>
              </a:solidFill>
            </a:endParaRPr>
          </a:p>
          <a:p>
            <a:endParaRPr lang="es-PA" i="1" dirty="0">
              <a:solidFill>
                <a:schemeClr val="tx1"/>
              </a:solidFill>
            </a:endParaRPr>
          </a:p>
          <a:p>
            <a:r>
              <a:rPr lang="es-PA" i="1" dirty="0" smtClean="0">
                <a:solidFill>
                  <a:schemeClr val="tx1"/>
                </a:solidFill>
              </a:rPr>
              <a:t>RECICLAJE</a:t>
            </a:r>
            <a:endParaRPr lang="es-PA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377825"/>
            <a:ext cx="12192000" cy="76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PA" dirty="0" smtClean="0"/>
          </a:p>
          <a:p>
            <a:pPr algn="ctr">
              <a:buNone/>
            </a:pPr>
            <a:r>
              <a:rPr lang="es-PA" dirty="0" smtClean="0"/>
              <a:t>es usar los productos de nuevo, es un proceso en donde los materiales son introducidos nuevamente al ciclo de producción al transformarlos en nuevos materiales que son utilizados de nuevo.</a:t>
            </a:r>
            <a:endParaRPr lang="es-PA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 smtClean="0"/>
              <a:t>RECICLAJE</a:t>
            </a:r>
            <a:endParaRPr lang="es-P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377825"/>
            <a:ext cx="12192000" cy="76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es-PA" dirty="0" smtClean="0"/>
          </a:p>
          <a:p>
            <a:r>
              <a:rPr lang="es-PA" dirty="0" smtClean="0"/>
              <a:t>Si se recicla el </a:t>
            </a:r>
            <a:r>
              <a:rPr lang="es-PA" dirty="0" smtClean="0">
                <a:hlinkClick r:id="rId3" tooltip="vidrio"/>
              </a:rPr>
              <a:t>vidrio</a:t>
            </a:r>
            <a:r>
              <a:rPr lang="es-PA" dirty="0" smtClean="0"/>
              <a:t>, se ahorra un 90% de la energía a la hora de generar vidrio nuevo. </a:t>
            </a:r>
          </a:p>
          <a:p>
            <a:r>
              <a:rPr lang="es-PA" dirty="0" smtClean="0"/>
              <a:t>Se disminuye el volumen de residuos que hay que eliminar, por lo que no hay tanta basura en el mundo. </a:t>
            </a:r>
          </a:p>
          <a:p>
            <a:r>
              <a:rPr lang="es-PA" dirty="0" smtClean="0"/>
              <a:t>Por cada dos toneladas de </a:t>
            </a:r>
            <a:r>
              <a:rPr lang="es-PA" dirty="0" smtClean="0">
                <a:hlinkClick r:id="rId4" tooltip="plastico"/>
              </a:rPr>
              <a:t>plástico</a:t>
            </a:r>
            <a:r>
              <a:rPr lang="es-PA" dirty="0" smtClean="0"/>
              <a:t> que se recicla, se ahorra una tonelada de </a:t>
            </a:r>
            <a:r>
              <a:rPr lang="es-PA" dirty="0" smtClean="0">
                <a:hlinkClick r:id="rId5" tooltip="PET"/>
              </a:rPr>
              <a:t>pet</a:t>
            </a:r>
            <a:r>
              <a:rPr lang="es-PA" dirty="0" smtClean="0"/>
              <a:t>róleo. </a:t>
            </a:r>
          </a:p>
          <a:p>
            <a:r>
              <a:rPr lang="es-PA" dirty="0" smtClean="0"/>
              <a:t>Se ahorra mucha energía a la hora de crear nuevos productos, por lo que se reducen las emisiones de CO2. </a:t>
            </a:r>
          </a:p>
          <a:p>
            <a:r>
              <a:rPr lang="es-PA" dirty="0" smtClean="0"/>
              <a:t>Por cada tonelada de </a:t>
            </a:r>
            <a:r>
              <a:rPr lang="es-PA" dirty="0" smtClean="0">
                <a:hlinkClick r:id="rId6" tooltip="papel"/>
              </a:rPr>
              <a:t>papel</a:t>
            </a:r>
            <a:r>
              <a:rPr lang="es-PA" dirty="0" smtClean="0"/>
              <a:t> que se recicla se salvan 17 árboles </a:t>
            </a:r>
          </a:p>
          <a:p>
            <a:r>
              <a:rPr lang="es-PA" dirty="0" smtClean="0"/>
              <a:t>Vivimos en inmundo más limpio </a:t>
            </a:r>
          </a:p>
          <a:p>
            <a:endParaRPr lang="es-PA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A" b="1" dirty="0" smtClean="0"/>
              <a:t>Que beneficios existen cuando reciclamos</a:t>
            </a:r>
            <a:r>
              <a:rPr lang="es-PA" dirty="0" smtClean="0"/>
              <a:t/>
            </a:r>
            <a:br>
              <a:rPr lang="es-PA" dirty="0" smtClean="0"/>
            </a:br>
            <a:endParaRPr lang="es-P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377825"/>
            <a:ext cx="12192000" cy="76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PA" dirty="0" smtClean="0"/>
              <a:t>Por cada tonelada de papel o cartón que se fabrica, se cortan 150 árboles </a:t>
            </a:r>
          </a:p>
          <a:p>
            <a:pPr algn="ctr">
              <a:buNone/>
            </a:pPr>
            <a:r>
              <a:rPr lang="es-PA" dirty="0" smtClean="0"/>
              <a:t>En los últimos 47 años se ha producido más basura que en toda la historia del hombre </a:t>
            </a:r>
          </a:p>
          <a:p>
            <a:endParaRPr lang="es-PA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377825"/>
            <a:ext cx="12192000" cy="76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 descr="dia mundial del reciclaj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2571743"/>
            <a:ext cx="2286016" cy="2027223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 smtClean="0"/>
              <a:t>El término reciclar también se aplica cuando la vida útil de un producto para determinada función se ha acabado y usamos ese producto para otra cosa diferente para la cual fue fabricado. Por ejemplo, cuando un bote de mayonesa se termina, reutilizamos, reciclamos ese bote como alcancía por ejemplo.</a:t>
            </a:r>
          </a:p>
          <a:p>
            <a:endParaRPr lang="es-PA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57" name="Picture 25" descr="C:\Users\fatyma\AppData\Local\Microsoft\Windows\Temporary Internet Files\Low\Content.IE5\44NQAS3V\MC90043785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2057400"/>
            <a:ext cx="2743200" cy="2743200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PA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 smtClean="0"/>
              <a:t>CICLO DEL RECICLAJE</a:t>
            </a:r>
            <a:endParaRPr lang="es-PA" dirty="0"/>
          </a:p>
        </p:txBody>
      </p:sp>
      <p:pic>
        <p:nvPicPr>
          <p:cNvPr id="18446" name="Picture 14" descr="http://www.educared.net/concurso/586/imagenes/ciclo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2071678"/>
            <a:ext cx="1095375" cy="1104901"/>
          </a:xfrm>
          <a:prstGeom prst="rect">
            <a:avLst/>
          </a:prstGeom>
          <a:noFill/>
        </p:spPr>
      </p:pic>
      <p:pic>
        <p:nvPicPr>
          <p:cNvPr id="18448" name="Picture 16" descr="http://www.educared.net/concurso/586/imagenes/ciclo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2071678"/>
            <a:ext cx="1095375" cy="1123950"/>
          </a:xfrm>
          <a:prstGeom prst="rect">
            <a:avLst/>
          </a:prstGeom>
          <a:noFill/>
        </p:spPr>
      </p:pic>
      <p:pic>
        <p:nvPicPr>
          <p:cNvPr id="18450" name="Picture 18" descr="http://www.educared.net/concurso/586/imagenes/ciclo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00826" y="2143116"/>
            <a:ext cx="1095375" cy="1257301"/>
          </a:xfrm>
          <a:prstGeom prst="rect">
            <a:avLst/>
          </a:prstGeom>
          <a:noFill/>
        </p:spPr>
      </p:pic>
      <p:pic>
        <p:nvPicPr>
          <p:cNvPr id="18452" name="Picture 20" descr="http://www.educared.net/concurso/586/imagenes/ciclo4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57950" y="4143380"/>
            <a:ext cx="1228725" cy="962025"/>
          </a:xfrm>
          <a:prstGeom prst="rect">
            <a:avLst/>
          </a:prstGeom>
          <a:noFill/>
        </p:spPr>
      </p:pic>
      <p:pic>
        <p:nvPicPr>
          <p:cNvPr id="18454" name="Picture 22" descr="http://www.educared.net/concurso/586/imagenes/ciclo5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00496" y="4214818"/>
            <a:ext cx="1143000" cy="819151"/>
          </a:xfrm>
          <a:prstGeom prst="rect">
            <a:avLst/>
          </a:prstGeom>
          <a:noFill/>
        </p:spPr>
      </p:pic>
      <p:pic>
        <p:nvPicPr>
          <p:cNvPr id="18456" name="Picture 24" descr="http://www.educared.net/concurso/586/imagenes/ciclo6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643042" y="4286256"/>
            <a:ext cx="1143000" cy="771525"/>
          </a:xfrm>
          <a:prstGeom prst="rect">
            <a:avLst/>
          </a:prstGeom>
          <a:noFill/>
        </p:spPr>
      </p:pic>
      <p:sp>
        <p:nvSpPr>
          <p:cNvPr id="23" name="22 CuadroTexto"/>
          <p:cNvSpPr txBox="1"/>
          <p:nvPr/>
        </p:nvSpPr>
        <p:spPr>
          <a:xfrm>
            <a:off x="1214414" y="3357562"/>
            <a:ext cx="128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1400" dirty="0" smtClean="0"/>
              <a:t>CONSUMO</a:t>
            </a:r>
            <a:endParaRPr lang="es-PA" sz="1400" dirty="0"/>
          </a:p>
        </p:txBody>
      </p:sp>
      <p:sp>
        <p:nvSpPr>
          <p:cNvPr id="24" name="23 CuadroTexto"/>
          <p:cNvSpPr txBox="1"/>
          <p:nvPr/>
        </p:nvSpPr>
        <p:spPr>
          <a:xfrm>
            <a:off x="3428992" y="3214686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1400" dirty="0" smtClean="0"/>
              <a:t>RECOGIDA SELECTIVA</a:t>
            </a:r>
            <a:endParaRPr lang="es-PA" sz="14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6357950" y="3429000"/>
            <a:ext cx="1785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1400" dirty="0" smtClean="0"/>
              <a:t>COMPACTACIÓN</a:t>
            </a:r>
            <a:endParaRPr lang="es-PA" sz="14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6143636" y="5214951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1400" dirty="0" smtClean="0"/>
              <a:t>FUNDICIÓN</a:t>
            </a:r>
            <a:endParaRPr lang="es-PA" sz="14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4500562" y="5286388"/>
            <a:ext cx="1500198" cy="285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1200" dirty="0" smtClean="0"/>
              <a:t>LAMINACIÓN</a:t>
            </a:r>
            <a:endParaRPr lang="es-PA" sz="1200" dirty="0"/>
          </a:p>
        </p:txBody>
      </p:sp>
      <p:sp>
        <p:nvSpPr>
          <p:cNvPr id="29" name="28 CuadroTexto"/>
          <p:cNvSpPr txBox="1"/>
          <p:nvPr/>
        </p:nvSpPr>
        <p:spPr>
          <a:xfrm>
            <a:off x="1714480" y="5357826"/>
            <a:ext cx="1643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1400" dirty="0" smtClean="0"/>
              <a:t>FABRICACIÓN</a:t>
            </a:r>
            <a:endParaRPr lang="es-PA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31775"/>
            <a:ext cx="6643734" cy="6197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428604"/>
            <a:ext cx="8186766" cy="5697559"/>
          </a:xfrm>
        </p:spPr>
        <p:txBody>
          <a:bodyPr/>
          <a:lstStyle/>
          <a:p>
            <a:endParaRPr lang="es-PA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sz="4400" smtClean="0"/>
              <a:t>El reciclaje permite:</a:t>
            </a:r>
            <a:endParaRPr lang="es-PA" dirty="0"/>
          </a:p>
        </p:txBody>
      </p:sp>
      <p:sp>
        <p:nvSpPr>
          <p:cNvPr id="4" name="3 Rectángulo"/>
          <p:cNvSpPr/>
          <p:nvPr/>
        </p:nvSpPr>
        <p:spPr>
          <a:xfrm>
            <a:off x="928662" y="1071546"/>
            <a:ext cx="757242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A" dirty="0" smtClean="0"/>
              <a:t/>
            </a:r>
            <a:br>
              <a:rPr lang="es-PA" dirty="0" smtClean="0"/>
            </a:br>
            <a:r>
              <a:rPr lang="es-PA" dirty="0" smtClean="0"/>
              <a:t/>
            </a:r>
            <a:br>
              <a:rPr lang="es-PA" dirty="0" smtClean="0"/>
            </a:br>
            <a:r>
              <a:rPr lang="es-PA" dirty="0" smtClean="0"/>
              <a:t>·    Ahorrar recursos </a:t>
            </a:r>
            <a:br>
              <a:rPr lang="es-PA" dirty="0" smtClean="0"/>
            </a:br>
            <a:r>
              <a:rPr lang="es-PA" dirty="0" smtClean="0"/>
              <a:t>·    Disminuir la contaminación. </a:t>
            </a:r>
            <a:br>
              <a:rPr lang="es-PA" dirty="0" smtClean="0"/>
            </a:br>
            <a:r>
              <a:rPr lang="es-PA" dirty="0" smtClean="0"/>
              <a:t>·    Alargar la vida de los materiales aunque sea con diferentes usos. </a:t>
            </a:r>
            <a:br>
              <a:rPr lang="es-PA" dirty="0" smtClean="0"/>
            </a:br>
            <a:r>
              <a:rPr lang="es-PA" dirty="0" smtClean="0"/>
              <a:t>·    Ahorrar energía. </a:t>
            </a:r>
            <a:br>
              <a:rPr lang="es-PA" dirty="0" smtClean="0"/>
            </a:br>
            <a:r>
              <a:rPr lang="es-PA" dirty="0" smtClean="0"/>
              <a:t>·    Evitar la deforestación. </a:t>
            </a:r>
            <a:br>
              <a:rPr lang="es-PA" dirty="0" smtClean="0"/>
            </a:br>
            <a:r>
              <a:rPr lang="es-PA" dirty="0" smtClean="0"/>
              <a:t>·    Reducir el 80% del espacio que ocupan los desperdicios al convertirse en basura. </a:t>
            </a:r>
            <a:br>
              <a:rPr lang="es-PA" dirty="0" smtClean="0"/>
            </a:br>
            <a:r>
              <a:rPr lang="es-PA" dirty="0" smtClean="0"/>
              <a:t>·    Ayudar a que sea más fácil la recolección de basura. </a:t>
            </a:r>
            <a:br>
              <a:rPr lang="es-PA" dirty="0" smtClean="0"/>
            </a:br>
            <a:r>
              <a:rPr lang="es-PA" dirty="0" smtClean="0"/>
              <a:t>·    Tratar de no producir  toneladas de basura diariamente que terminan sepultadas en rellenos sanitarios.</a:t>
            </a:r>
            <a:br>
              <a:rPr lang="es-PA" dirty="0" smtClean="0"/>
            </a:br>
            <a:r>
              <a:rPr lang="es-PA" dirty="0" smtClean="0"/>
              <a:t>·    Vivir en un mundo más limpio</a:t>
            </a:r>
            <a:endParaRPr lang="es-P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</TotalTime>
  <Words>250</Words>
  <Application>Microsoft Office PowerPoint</Application>
  <PresentationFormat>Presentación en pantalla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Concurrencia</vt:lpstr>
      <vt:lpstr>UNIVERSIDAD TECNOLÓGICA DE OTEIMA</vt:lpstr>
      <vt:lpstr>RECICLAJE</vt:lpstr>
      <vt:lpstr>Que beneficios existen cuando reciclamos </vt:lpstr>
      <vt:lpstr>Diapositiva 4</vt:lpstr>
      <vt:lpstr>Diapositiva 5</vt:lpstr>
      <vt:lpstr>CICLO DEL RECICLAJE</vt:lpstr>
      <vt:lpstr>El reciclaje permite: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TECNOLÓGICA DE OTEIMA</dc:title>
  <dc:creator>fatyma</dc:creator>
  <cp:lastModifiedBy>fatyma</cp:lastModifiedBy>
  <cp:revision>4</cp:revision>
  <dcterms:created xsi:type="dcterms:W3CDTF">2010-07-02T03:25:44Z</dcterms:created>
  <dcterms:modified xsi:type="dcterms:W3CDTF">2010-07-02T04:00:57Z</dcterms:modified>
</cp:coreProperties>
</file>