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56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37058" y="1123958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1993C1-54CA-4424-87EB-C36A6A2E761C}" type="datetimeFigureOut">
              <a:rPr lang="es-PA" smtClean="0"/>
              <a:pPr/>
              <a:t>07/04/2010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A4727F-6EB1-4CA6-B03A-3B18CB3AA1A2}" type="slidenum">
              <a:rPr lang="es-PA" smtClean="0"/>
              <a:pPr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ortar y redondear rectángulo de esquina sencilla"/>
          <p:cNvSpPr/>
          <p:nvPr/>
        </p:nvSpPr>
        <p:spPr>
          <a:xfrm rot="420000" flipV="1">
            <a:off x="7127185" y="4819427"/>
            <a:ext cx="1843639" cy="1503229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072494" cy="5143536"/>
          </a:xfrm>
        </p:spPr>
        <p:txBody>
          <a:bodyPr>
            <a:noAutofit/>
          </a:bodyPr>
          <a:lstStyle/>
          <a:p>
            <a:r>
              <a:rPr lang="es-PA" sz="2200" dirty="0" smtClean="0"/>
              <a:t>Había una vez, algún lugar que podría ser cualquier lugar, y en un tiempo que podría ser cualquier tiempo, un hermoso jardín, con manzanos, naranjos, perales y bellísimos rosales.</a:t>
            </a:r>
            <a:br>
              <a:rPr lang="es-PA" sz="2200" dirty="0" smtClean="0"/>
            </a:br>
            <a:r>
              <a:rPr lang="es-PA" sz="2200" dirty="0" smtClean="0"/>
              <a:t/>
            </a:r>
            <a:br>
              <a:rPr lang="es-PA" sz="2200" dirty="0" smtClean="0"/>
            </a:br>
            <a:r>
              <a:rPr lang="es-PA" sz="2200" dirty="0" smtClean="0"/>
              <a:t>Todo era alegría en el jardín; y todos ellos estaban muy satisfechos y felices. Excepto por un solo árbol, profundamente triste.</a:t>
            </a:r>
            <a:br>
              <a:rPr lang="es-PA" sz="2200" dirty="0" smtClean="0"/>
            </a:br>
            <a:r>
              <a:rPr lang="es-PA" sz="2200" dirty="0" smtClean="0"/>
              <a:t>El pobre tenía un problema: no daba frutos. "No sé quién soy," se lamentaba.</a:t>
            </a:r>
            <a:br>
              <a:rPr lang="es-PA" sz="2200" dirty="0" smtClean="0"/>
            </a:br>
            <a:r>
              <a:rPr lang="es-PA" sz="2200" dirty="0" smtClean="0"/>
              <a:t>- Lo que te falta es concentración,- le decía el manzano,- si realmente lo intentas, podrás tener deliciosas manzanas. ¿Ves que fácil es?</a:t>
            </a:r>
            <a:br>
              <a:rPr lang="es-PA" sz="2200" dirty="0" smtClean="0"/>
            </a:br>
            <a:r>
              <a:rPr lang="es-PA" sz="2200" dirty="0" smtClean="0"/>
              <a:t>- No lo escuches,- exigía el rosal.- Es más sencillo tener rosas y ¿Ves que bellas son?</a:t>
            </a:r>
            <a:br>
              <a:rPr lang="es-PA" sz="2200" dirty="0" smtClean="0"/>
            </a:br>
            <a:r>
              <a:rPr lang="es-PA" sz="2200" dirty="0" smtClean="0"/>
              <a:t>Y desesperado, el árbol intentaba todo lo que le sugerían. </a:t>
            </a:r>
            <a:br>
              <a:rPr lang="es-PA" sz="2200" dirty="0" smtClean="0"/>
            </a:br>
            <a:r>
              <a:rPr lang="es-PA" sz="2200" dirty="0" smtClean="0"/>
              <a:t>Pero como no lograba ser como los demás, se sentía </a:t>
            </a:r>
            <a:br>
              <a:rPr lang="es-PA" sz="2200" dirty="0" smtClean="0"/>
            </a:br>
            <a:r>
              <a:rPr lang="es-PA" sz="2200" dirty="0" smtClean="0"/>
              <a:t>cada vez más frustrado.</a:t>
            </a:r>
            <a:endParaRPr lang="es-PA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8844" b="8844"/>
          <a:stretch>
            <a:fillRect/>
          </a:stretch>
        </p:blipFill>
        <p:spPr bwMode="auto">
          <a:xfrm rot="420000">
            <a:off x="7248846" y="4897730"/>
            <a:ext cx="1606512" cy="136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857224" y="214290"/>
            <a:ext cx="7423020" cy="628664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s-PA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Árbol Que No Sabía Quién Era</a:t>
            </a:r>
            <a:endParaRPr kumimoji="0" lang="es-PA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500034" y="5143512"/>
            <a:ext cx="8305800" cy="1143000"/>
          </a:xfrm>
        </p:spPr>
        <p:txBody>
          <a:bodyPr>
            <a:noAutofit/>
          </a:bodyPr>
          <a:lstStyle/>
          <a:p>
            <a:r>
              <a:rPr lang="es-PA" sz="2400" dirty="0" smtClean="0"/>
              <a:t>Un día llegó hasta el jardín el búho, la más sabia de las aves, y al ver la desesperación del árbol, exclamó:</a:t>
            </a:r>
            <a:br>
              <a:rPr lang="es-PA" sz="2400" dirty="0" smtClean="0"/>
            </a:br>
            <a:r>
              <a:rPr lang="es-PA" sz="2400" dirty="0" smtClean="0"/>
              <a:t>-No te preocupes, tu problema no es tan grave, es el mismo de muchísimos seres sobre la tierra. ES tu enfoque lo que te hace sufrir.</a:t>
            </a:r>
            <a:br>
              <a:rPr lang="es-PA" sz="2400" dirty="0" smtClean="0"/>
            </a:br>
            <a:r>
              <a:rPr lang="es-PA" sz="2400" dirty="0" smtClean="0"/>
              <a:t>"No dediques tu vida a ser como los demás quieran que seas. Sé tu mismo. Conócete a ti mismo como eres. Y para lograr esto, escucha tu voz interior." Y dicho esto, el búho se</a:t>
            </a:r>
            <a:br>
              <a:rPr lang="es-PA" sz="2400" dirty="0" smtClean="0"/>
            </a:br>
            <a:r>
              <a:rPr lang="es-PA" sz="2400" dirty="0" smtClean="0"/>
              <a:t>fue.</a:t>
            </a:r>
            <a:br>
              <a:rPr lang="es-PA" sz="2400" dirty="0" smtClean="0"/>
            </a:br>
            <a:r>
              <a:rPr lang="es-PA" sz="2400" dirty="0" smtClean="0"/>
              <a:t>"¿Mi voz interior...? ¿Ser yo mismo...? ¿Conocerme...? " Se preguntaba el árbol desesperado. Y se puso a meditar esos conceptos.</a:t>
            </a:r>
            <a:br>
              <a:rPr lang="es-PA" sz="2400" dirty="0" smtClean="0"/>
            </a:br>
            <a:r>
              <a:rPr lang="es-PA" sz="2400" dirty="0" smtClean="0"/>
              <a:t>Finalmente, de pronto, comprendió. Y cerrando los ojos y los oídos, abrió el corazón, y pudo escuchar su voz interior diciéndole:</a:t>
            </a:r>
            <a:br>
              <a:rPr lang="es-PA" sz="2400" dirty="0" smtClean="0"/>
            </a:br>
            <a:endParaRPr lang="es-P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305800" cy="1143000"/>
          </a:xfrm>
        </p:spPr>
        <p:txBody>
          <a:bodyPr>
            <a:noAutofit/>
          </a:bodyPr>
          <a:lstStyle/>
          <a:p>
            <a:r>
              <a:rPr lang="es-PA" sz="3200" dirty="0" smtClean="0"/>
              <a:t>"Tú jamás darás manzanas porque no eres un manzano, ni florecerás cada primavera porque no eres un rosal. Eres un roble, y tu destino es crecer grande y majestuoso. Dar cobijo a las aves, sombra a los viajeros y belleza al paisaje. Eso es quién eres. ¡Sé lo que eres! Y el árbol se sintió fuerte y seguro de sí mismo y se dispuso a ser todo aquello para lo cual estaba destinado. Así, pronto llenó su espacio y fue admirado y respetado por todos. Y sólo entonces todo el jardín fue completamente feliz, cada quien celebrándose a sí mismo.</a:t>
            </a:r>
            <a:endParaRPr lang="es-P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85164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s-PA" dirty="0" smtClean="0"/>
              <a:t>Objetivo de la Clase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7854696" cy="4929222"/>
          </a:xfrm>
        </p:spPr>
        <p:txBody>
          <a:bodyPr>
            <a:noAutofit/>
          </a:bodyPr>
          <a:lstStyle/>
          <a:p>
            <a:pPr algn="just"/>
            <a:r>
              <a:rPr lang="es-PA" sz="2800" b="1" dirty="0" smtClean="0"/>
              <a:t>Reconocer con </a:t>
            </a:r>
            <a:r>
              <a:rPr lang="es-PA" sz="2400" b="1" dirty="0" smtClean="0"/>
              <a:t>criticidad la clasificación del hardware del ordenador.</a:t>
            </a:r>
            <a:endParaRPr lang="es-PA" sz="2400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(Didácticos)</a:t>
            </a:r>
            <a:endParaRPr lang="es-PA" sz="2400" dirty="0" smtClean="0"/>
          </a:p>
          <a:p>
            <a:pPr algn="just"/>
            <a:r>
              <a:rPr lang="es-PA" sz="2400" dirty="0" smtClean="0"/>
              <a:t>Definir el concepto de Dispositivos Periféricos del Ordenador.</a:t>
            </a:r>
          </a:p>
          <a:p>
            <a:pPr algn="just"/>
            <a:endParaRPr lang="es-PA" sz="2400" dirty="0" smtClean="0"/>
          </a:p>
          <a:p>
            <a:pPr algn="just"/>
            <a:r>
              <a:rPr lang="es-PA" sz="2400" dirty="0" smtClean="0"/>
              <a:t>Construir un cuadro comparativo sobre los dispositivos</a:t>
            </a:r>
          </a:p>
          <a:p>
            <a:pPr algn="just"/>
            <a:r>
              <a:rPr lang="es-PA" sz="2400" dirty="0" smtClean="0"/>
              <a:t>del ordenador  </a:t>
            </a:r>
          </a:p>
          <a:p>
            <a:pPr algn="just"/>
            <a:endParaRPr lang="es-PA" sz="2400" dirty="0" smtClean="0"/>
          </a:p>
          <a:p>
            <a:pPr algn="just"/>
            <a:r>
              <a:rPr lang="es-PA" sz="2400" dirty="0" smtClean="0"/>
              <a:t>Emitir con propiedad tu definición de dispositivos  periféricos y </a:t>
            </a:r>
            <a:r>
              <a:rPr lang="es-PA" sz="2400" smtClean="0"/>
              <a:t>su clasificación.</a:t>
            </a:r>
            <a:endParaRPr lang="es-PA" sz="2400" dirty="0" smtClean="0"/>
          </a:p>
          <a:p>
            <a:pPr algn="l"/>
            <a:endParaRPr lang="es-P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24714"/>
          </a:xfrm>
        </p:spPr>
        <p:txBody>
          <a:bodyPr>
            <a:normAutofit fontScale="90000"/>
          </a:bodyPr>
          <a:lstStyle/>
          <a:p>
            <a:pPr algn="ctr"/>
            <a:r>
              <a:rPr lang="es-PA" b="1" dirty="0" smtClean="0"/>
              <a:t>Dispositivos Periféricos del Computador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Concepto: Es todo elemento con el que cuenta el ordenador.</a:t>
            </a:r>
          </a:p>
          <a:p>
            <a:endParaRPr lang="es-PA" dirty="0" smtClean="0"/>
          </a:p>
          <a:p>
            <a:r>
              <a:rPr lang="es-PA" dirty="0" smtClean="0"/>
              <a:t>Y se clasifica en:</a:t>
            </a:r>
          </a:p>
          <a:p>
            <a:pPr lvl="1"/>
            <a:r>
              <a:rPr lang="es-PA" dirty="0" smtClean="0"/>
              <a:t>Entrada</a:t>
            </a:r>
          </a:p>
          <a:p>
            <a:pPr lvl="1"/>
            <a:r>
              <a:rPr lang="es-PA" dirty="0" smtClean="0"/>
              <a:t>Proceso</a:t>
            </a:r>
          </a:p>
          <a:p>
            <a:pPr lvl="1"/>
            <a:r>
              <a:rPr lang="es-PA" dirty="0" smtClean="0"/>
              <a:t>Almacenamiento</a:t>
            </a:r>
          </a:p>
          <a:p>
            <a:pPr lvl="1"/>
            <a:r>
              <a:rPr lang="es-PA" dirty="0" smtClean="0"/>
              <a:t>Comunicación</a:t>
            </a:r>
          </a:p>
          <a:p>
            <a:pPr lvl="1"/>
            <a:r>
              <a:rPr lang="es-PA" dirty="0" smtClean="0"/>
              <a:t>Salida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PA" sz="4400" b="1" dirty="0" smtClean="0"/>
              <a:t>Clasificación de los Dispositivos Periféricos</a:t>
            </a:r>
            <a:endParaRPr lang="es-PA" sz="4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5"/>
          <a:ext cx="8229600" cy="4351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56"/>
                <a:gridCol w="1643074"/>
                <a:gridCol w="2286016"/>
                <a:gridCol w="1928826"/>
                <a:gridCol w="971528"/>
              </a:tblGrid>
              <a:tr h="621622">
                <a:tc>
                  <a:txBody>
                    <a:bodyPr/>
                    <a:lstStyle/>
                    <a:p>
                      <a:pPr algn="ctr"/>
                      <a:r>
                        <a:rPr lang="es-PA" dirty="0" smtClean="0"/>
                        <a:t>Entrada</a:t>
                      </a:r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 smtClean="0"/>
                        <a:t>Proceso</a:t>
                      </a:r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 smtClean="0"/>
                        <a:t>Almacenamiento</a:t>
                      </a:r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 smtClean="0"/>
                        <a:t>Comunicación</a:t>
                      </a:r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 smtClean="0"/>
                        <a:t>Salida</a:t>
                      </a:r>
                      <a:endParaRPr lang="es-PA" dirty="0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</a:tr>
              <a:tr h="621622"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85868"/>
            <a:ext cx="8229600" cy="1143000"/>
          </a:xfrm>
        </p:spPr>
        <p:txBody>
          <a:bodyPr/>
          <a:lstStyle/>
          <a:p>
            <a:endParaRPr lang="es-P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43622"/>
            <a:ext cx="8484982" cy="56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255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Había una vez, algún lugar que podría ser cualquier lugar, y en un tiempo que podría ser cualquier tiempo, un hermoso jardín, con manzanos, naranjos, perales y bellísimos rosales.  Todo era alegría en el jardín; y todos ellos estaban muy satisfechos y felices. Excepto por un solo árbol, profundamente triste. El pobre tenía un problema: no daba frutos. "No sé quién soy," se lamentaba. - Lo que te falta es concentración,- le decía el manzano,- si realmente lo intentas, podrás tener deliciosas manzanas. ¿Ves que fácil es? - No lo escuches,- exigía el rosal.- Es más sencillo tener rosas y ¿Ves que bellas son? Y desesperado, el árbol intentaba todo lo que le sugerían.  Pero como no lograba ser como los demás, se sentía  cada vez más frustrado.</vt:lpstr>
      <vt:lpstr>Un día llegó hasta el jardín el búho, la más sabia de las aves, y al ver la desesperación del árbol, exclamó: -No te preocupes, tu problema no es tan grave, es el mismo de muchísimos seres sobre la tierra. ES tu enfoque lo que te hace sufrir. "No dediques tu vida a ser como los demás quieran que seas. Sé tu mismo. Conócete a ti mismo como eres. Y para lograr esto, escucha tu voz interior." Y dicho esto, el búho se fue. "¿Mi voz interior...? ¿Ser yo mismo...? ¿Conocerme...? " Se preguntaba el árbol desesperado. Y se puso a meditar esos conceptos. Finalmente, de pronto, comprendió. Y cerrando los ojos y los oídos, abrió el corazón, y pudo escuchar su voz interior diciéndole: </vt:lpstr>
      <vt:lpstr>"Tú jamás darás manzanas porque no eres un manzano, ni florecerás cada primavera porque no eres un rosal. Eres un roble, y tu destino es crecer grande y majestuoso. Dar cobijo a las aves, sombra a los viajeros y belleza al paisaje. Eso es quién eres. ¡Sé lo que eres! Y el árbol se sintió fuerte y seguro de sí mismo y se dispuso a ser todo aquello para lo cual estaba destinado. Así, pronto llenó su espacio y fue admirado y respetado por todos. Y sólo entonces todo el jardín fue completamente feliz, cada quien celebrándose a sí mismo.</vt:lpstr>
      <vt:lpstr>Objetivo de la Clase</vt:lpstr>
      <vt:lpstr>Dispositivos Periféricos del Computador</vt:lpstr>
      <vt:lpstr>Clasificación de los Dispositivos Periféricos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de la Clase</dc:title>
  <dc:creator>Rolando</dc:creator>
  <cp:lastModifiedBy>Rolando</cp:lastModifiedBy>
  <cp:revision>21</cp:revision>
  <dcterms:created xsi:type="dcterms:W3CDTF">2010-05-23T15:44:18Z</dcterms:created>
  <dcterms:modified xsi:type="dcterms:W3CDTF">2010-07-05T01:25:31Z</dcterms:modified>
</cp:coreProperties>
</file>