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53" autoAdjust="0"/>
    <p:restoredTop sz="94660"/>
  </p:normalViewPr>
  <p:slideViewPr>
    <p:cSldViewPr>
      <p:cViewPr varScale="1">
        <p:scale>
          <a:sx n="44" d="100"/>
          <a:sy n="44" d="100"/>
        </p:scale>
        <p:origin x="-6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95FF30D-C0CC-4BCC-BB66-AD3EB976B561}" type="datetimeFigureOut">
              <a:rPr lang="es-PA" smtClean="0"/>
              <a:t>10/23/2010</a:t>
            </a:fld>
            <a:endParaRPr lang="es-PA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PA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58026A0-E115-49C0-BF89-21B470CA63A2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FF30D-C0CC-4BCC-BB66-AD3EB976B561}" type="datetimeFigureOut">
              <a:rPr lang="es-PA" smtClean="0"/>
              <a:t>10/23/2010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26A0-E115-49C0-BF89-21B470CA63A2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FF30D-C0CC-4BCC-BB66-AD3EB976B561}" type="datetimeFigureOut">
              <a:rPr lang="es-PA" smtClean="0"/>
              <a:t>10/23/2010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26A0-E115-49C0-BF89-21B470CA63A2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95FF30D-C0CC-4BCC-BB66-AD3EB976B561}" type="datetimeFigureOut">
              <a:rPr lang="es-PA" smtClean="0"/>
              <a:t>10/23/2010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26A0-E115-49C0-BF89-21B470CA63A2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95FF30D-C0CC-4BCC-BB66-AD3EB976B561}" type="datetimeFigureOut">
              <a:rPr lang="es-PA" smtClean="0"/>
              <a:t>10/23/2010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58026A0-E115-49C0-BF89-21B470CA63A2}" type="slidenum">
              <a:rPr lang="es-PA" smtClean="0"/>
              <a:t>‹Nº›</a:t>
            </a:fld>
            <a:endParaRPr lang="es-PA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95FF30D-C0CC-4BCC-BB66-AD3EB976B561}" type="datetimeFigureOut">
              <a:rPr lang="es-PA" smtClean="0"/>
              <a:t>10/23/2010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58026A0-E115-49C0-BF89-21B470CA63A2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95FF30D-C0CC-4BCC-BB66-AD3EB976B561}" type="datetimeFigureOut">
              <a:rPr lang="es-PA" smtClean="0"/>
              <a:t>10/23/2010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58026A0-E115-49C0-BF89-21B470CA63A2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FF30D-C0CC-4BCC-BB66-AD3EB976B561}" type="datetimeFigureOut">
              <a:rPr lang="es-PA" smtClean="0"/>
              <a:t>10/23/2010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26A0-E115-49C0-BF89-21B470CA63A2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95FF30D-C0CC-4BCC-BB66-AD3EB976B561}" type="datetimeFigureOut">
              <a:rPr lang="es-PA" smtClean="0"/>
              <a:t>10/23/2010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58026A0-E115-49C0-BF89-21B470CA63A2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95FF30D-C0CC-4BCC-BB66-AD3EB976B561}" type="datetimeFigureOut">
              <a:rPr lang="es-PA" smtClean="0"/>
              <a:t>10/23/2010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58026A0-E115-49C0-BF89-21B470CA63A2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95FF30D-C0CC-4BCC-BB66-AD3EB976B561}" type="datetimeFigureOut">
              <a:rPr lang="es-PA" smtClean="0"/>
              <a:t>10/23/2010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58026A0-E115-49C0-BF89-21B470CA63A2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95FF30D-C0CC-4BCC-BB66-AD3EB976B561}" type="datetimeFigureOut">
              <a:rPr lang="es-PA" smtClean="0"/>
              <a:t>10/23/2010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PA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58026A0-E115-49C0-BF89-21B470CA63A2}" type="slidenum">
              <a:rPr lang="es-PA" smtClean="0"/>
              <a:t>‹Nº›</a:t>
            </a:fld>
            <a:endParaRPr lang="es-P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cut thruBlk="1"/>
  </p:transition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imgres?imgurl=http://elgeeky.com/wp-content/biotecnologia_2.jpg&amp;imgrefurl=http://elgeeky.com/biotecnologia/&amp;usg=__5F4b8cr0g6Z6lnvY6LUwCw3Y42o=&amp;h=398&amp;w=400&amp;sz=33&amp;hl=es&amp;start=3&amp;zoom=1&amp;itbs=1&amp;tbnid=fZtIU1buFSx3CM:&amp;tbnh=123&amp;tbnw=124&amp;prev=/images%3Fq%3Dbiotecnolog%25C3%25ADa%26hl%3Des%26gbv%3D2%26tbs%3Disch: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om/imgres?imgurl=http://4diverii-1blanca2010.blogia.com/upload/20100603103533-transgenicos2.jpg&amp;imgrefurl=http://4diverii-1blanca2010.blogia.com/2010/060302-alimentos-transgenicos..php&amp;usg=__-ABJg-ixc-fzAump_cMfeiZBi88=&amp;h=405&amp;w=500&amp;sz=73&amp;hl=es&amp;start=8&amp;zoom=1&amp;itbs=1&amp;tbnid=Yo8bHeBtmhIC7M:&amp;tbnh=105&amp;tbnw=130&amp;prev=/images%3Fq%3Dingenier%25C3%25ADa%2Bgenetica%2Btransgenicos%26hl%3Des%26gbv%3D2%26tbs%3Disch: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hyperlink" Target="http://www.google.com/imgres?imgurl=http://amediatecos.files.wordpress.com/2009/12/transgenicos.jpg&amp;imgrefurl=http://amediatecos.wordpress.com/&amp;usg=__c0wZIu5-nc5JBh9GBC-jCB5_vKA=&amp;h=290&amp;w=435&amp;sz=74&amp;hl=es&amp;start=15&amp;zoom=1&amp;itbs=1&amp;tbnid=bAenMQen8rA_IM:&amp;tbnh=84&amp;tbnw=126&amp;prev=/images%3Fq%3Dingenier%25C3%25ADa%2Bgenetica%2Btransgenicos%26hl%3Des%26gbv%3D2%26tbs%3Disch: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imgres?imgurl=http://www.guiasenior.com/contenidos/images/biotecnologia_cl.jpg&amp;imgrefurl=http://blog.guiasenior.com/archives/2008/05/biotecnologia-chile-en-bio-2008.html&amp;usg=__9d5SrChWA-p3j3kOyh7iMvE94CM=&amp;h=427&amp;w=320&amp;sz=40&amp;hl=es&amp;start=8&amp;zoom=1&amp;itbs=1&amp;tbnid=p700bch-9--tQM:&amp;tbnh=126&amp;tbnw=94&amp;prev=/images%3Fq%3Dbiotecnolog%25C3%25ADa%26hl%3Des%26gbv%3D2%26tbs%3Disch: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/imgres?imgurl=http://manuel.herasme.tripod.com/sitebuildercontent/sitebuilderpictures/biotecnologia.jpg&amp;imgrefurl=http://manuel.herasme.tripod.com/&amp;usg=__CYLGgwxbndJgZx0atHH0rT8DGi4=&amp;h=206&amp;w=340&amp;sz=29&amp;hl=es&amp;start=10&amp;zoom=1&amp;itbs=1&amp;tbnid=RnONmSamqUVFCM:&amp;tbnh=72&amp;tbnw=119&amp;prev=/images%3Fq%3Dbiotecnolog%25C3%25ADa%26hl%3Des%26gbv%3D2%26tbs%3Disch: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/imgres?imgurl=http://medicinas-alternativas.net/wp-content/ingenieria-genetica-en-cultivos.jpg&amp;imgrefurl=http://medicinas-alternativas.net/tag/los-cultivos&amp;usg=__rEKyzNdKxhwl4WBxxfLBAiAX85g=&amp;h=370&amp;w=555&amp;sz=152&amp;hl=es&amp;start=1&amp;zoom=1&amp;itbs=1&amp;tbnid=VBLJJdBad7Y72M:&amp;tbnh=89&amp;tbnw=133&amp;prev=/images%3Fq%3Dingenier%25C3%25ADa%2Bgenetica%26hl%3Des%26gbv%3D2%26tbs%3Disch: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/imgres?imgurl=http://recuerdosdepandora.com/wp-content/uploads/2010/08/ingenieria-genetica.gif&amp;imgrefurl=http://recuerdosdepandora.com/ciencia/biologia/el-origen-de-la-ingenieria-genetica/&amp;usg=__CeTq0YfCMYc6TjGCndiSiWPJWtM=&amp;h=265&amp;w=388&amp;sz=22&amp;hl=es&amp;start=3&amp;zoom=1&amp;itbs=1&amp;tbnid=ZjnnrkoNXBSWjM:&amp;tbnh=84&amp;tbnw=123&amp;prev=/images%3Fq%3Dingenier%25C3%25ADa%2Bgenetica%26hl%3Des%26gbv%3D2%26tbs%3Disch: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/imgres?imgurl=http://1.bp.blogspot.com/_Dwdjcey2PY4/STWdwJ9F3qI/AAAAAAAAHUc/mcC6ROQBs6c/s320/genpets.jpg&amp;imgrefurl=http://alquimiayciencias.blogspot.com/2008/12/ingeniera-gentica.html&amp;usg=__12TTezkxRnE5OYIMZbNAl-waQV8=&amp;h=320&amp;w=256&amp;sz=14&amp;hl=es&amp;start=19&amp;zoom=1&amp;itbs=1&amp;tbnid=ItEK-81OYHqEHM:&amp;tbnh=118&amp;tbnw=94&amp;prev=/images%3Fq%3Dingenier%25C3%25ADa%2Bgenetica%26start%3D18%26hl%3Des%26sa%3DN%26gbv%3D2%26ndsp%3D18%26tbs%3Disch: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/imgres?imgurl=http://www.midiatecavipec.com/blogmidia/wp-content/uploads/ingenieria_genetica.jpg&amp;imgrefurl=http://www.midiatecavipec.com/blogmidia/%3Fp%3D108&amp;usg=__eLUalGB64EiYCdG32kK-SfgvxRE=&amp;h=261&amp;w=232&amp;sz=68&amp;hl=es&amp;start=20&amp;zoom=1&amp;itbs=1&amp;tbnid=FLaEzhOjae7rNM:&amp;tbnh=112&amp;tbnw=100&amp;prev=/images%3Fq%3Dingenier%25C3%25ADa%2Bgenetica%26start%3D18%26hl%3Des%26sa%3DN%26gbv%3D2%26ndsp%3D18%26tbs%3Disch: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://www.google.com/imgres?imgurl=http://biostreet.files.wordpress.com/2008/10/2008102721.jpg&amp;imgrefurl=http://biostreet.wordpress.com/2008/10/28/ingenieria-genetica/&amp;usg=__PdCuGpeVVDwq77Wn0p61vtB6zzU=&amp;h=309&amp;w=450&amp;sz=54&amp;hl=es&amp;start=35&amp;zoom=1&amp;itbs=1&amp;tbnid=BXie0KpRqJyYZM:&amp;tbnh=87&amp;tbnw=127&amp;prev=/images%3Fq%3Dingenier%25C3%25ADa%2Bgenetica%26start%3D18%26hl%3Des%26sa%3DN%26gbv%3D2%26ndsp%3D18%26tbs%3Disch: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m/imgres?imgurl=http://www.vidaecologica.info/wp-content/uploads/ingenieriagenetica-293x300.jpg&amp;imgrefurl=http://www.vidaecologica.info/%25C2%25BFque-es-la-ingenieria-genetica/&amp;usg=__cn9eZfZsWsK8Egm7HwlxdyV0LwM=&amp;h=300&amp;w=293&amp;sz=18&amp;hl=es&amp;start=34&amp;zoom=1&amp;itbs=1&amp;tbnid=Fl2XcIfR9NnzJM:&amp;tbnh=116&amp;tbnw=113&amp;prev=/images%3Fq%3Dingenier%25C3%25ADa%2Bgenetica%26start%3D18%26hl%3Des%26sa%3DN%26gbv%3D2%26ndsp%3D18%26tbs%3Disch: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m/imgres?imgurl=http://www.ilustrados.com/publicaciones/multimedia/hu-ing6.gif&amp;imgrefurl=http://www.ilustrados.com/publicaciones/EpZyVkpElAUUIWPHdH.php&amp;usg=__E_bXdrPH0tqDaism4S42HSSGhgU=&amp;h=342&amp;w=425&amp;sz=21&amp;hl=es&amp;start=32&amp;zoom=1&amp;itbs=1&amp;tbnid=PxClOKV0P8sBlM:&amp;tbnh=101&amp;tbnw=126&amp;prev=/images%3Fq%3Dingenier%25C3%25ADa%2Bgenetica%26start%3D18%26hl%3Des%26sa%3DN%26gbv%3D2%26ndsp%3D18%26tbs%3Disch: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 descr="http://t0.gstatic.com/images?q=tbn:fZtIU1buFSx3CM:http://elgeeky.com/wp-content/biotecnologia_2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574362"/>
            <a:ext cx="8358246" cy="5881536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143240" y="2214554"/>
            <a:ext cx="5214974" cy="1214446"/>
          </a:xfrm>
        </p:spPr>
        <p:txBody>
          <a:bodyPr>
            <a:normAutofit fontScale="90000"/>
          </a:bodyPr>
          <a:lstStyle/>
          <a:p>
            <a:r>
              <a:rPr lang="es-PA" dirty="0" smtClean="0"/>
              <a:t>BIOTECNOLOGIA</a:t>
            </a:r>
            <a:endParaRPr lang="es-PA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8794" y="3786190"/>
            <a:ext cx="6400800" cy="1752600"/>
          </a:xfrm>
        </p:spPr>
        <p:txBody>
          <a:bodyPr/>
          <a:lstStyle/>
          <a:p>
            <a:r>
              <a:rPr lang="es-PA" dirty="0" smtClean="0"/>
              <a:t>PRESENTADO POR</a:t>
            </a:r>
          </a:p>
          <a:p>
            <a:r>
              <a:rPr lang="es-PA" dirty="0" smtClean="0"/>
              <a:t>Fátima G Vargas.</a:t>
            </a:r>
            <a:endParaRPr lang="es-PA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A" dirty="0" smtClean="0"/>
              <a:t>ORGANISMOS TRANSGÉNICOS.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A" dirty="0"/>
          </a:p>
        </p:txBody>
      </p:sp>
      <p:pic>
        <p:nvPicPr>
          <p:cNvPr id="87042" name="Picture 2" descr="http://t3.gstatic.com/images?q=tbn:Yo8bHeBtmhIC7M:http://4diverii-1blanca2010.blogia.com/upload/20100603103533-transgenicos2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786058"/>
            <a:ext cx="2786082" cy="2357454"/>
          </a:xfrm>
          <a:prstGeom prst="rect">
            <a:avLst/>
          </a:prstGeom>
          <a:noFill/>
        </p:spPr>
      </p:pic>
      <p:pic>
        <p:nvPicPr>
          <p:cNvPr id="87044" name="Picture 4" descr="http://t3.gstatic.com/images?q=tbn:bAenMQen8rA_IM:http://amediatecos.files.wordpress.com/2009/12/transgenicos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2857496"/>
            <a:ext cx="3557604" cy="2371736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2" descr="http://t0.gstatic.com/images?q=tbn:p700bch-9--tQM:http://www.guiasenior.com/contenidos/images/biotecnologia_cl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95166"/>
            <a:ext cx="4429156" cy="5936954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dirty="0" smtClean="0">
                <a:solidFill>
                  <a:srgbClr val="FFFF00"/>
                </a:solidFill>
              </a:rPr>
              <a:t>La Biotecnología</a:t>
            </a:r>
            <a:endParaRPr lang="es-PA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85786" y="1214422"/>
            <a:ext cx="7758138" cy="3911609"/>
          </a:xfrm>
        </p:spPr>
        <p:txBody>
          <a:bodyPr/>
          <a:lstStyle/>
          <a:p>
            <a:pPr algn="ctr">
              <a:buNone/>
            </a:pPr>
            <a:r>
              <a:rPr lang="es-PA" dirty="0" smtClean="0"/>
              <a:t>	</a:t>
            </a:r>
          </a:p>
          <a:p>
            <a:pPr algn="ctr">
              <a:buNone/>
            </a:pPr>
            <a:endParaRPr lang="es-PA" dirty="0"/>
          </a:p>
          <a:p>
            <a:pPr algn="ctr">
              <a:buNone/>
            </a:pPr>
            <a:r>
              <a:rPr lang="es-PA" dirty="0" smtClean="0"/>
              <a:t>Es todo uso comercial o alteración de organismos para alcanzar metas prácticas especificas.</a:t>
            </a:r>
            <a:endParaRPr lang="es-PA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0173 0.21041 L -0.15173 0.21041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2" descr="http://t1.gstatic.com/images?q=tbn:RnONmSamqUVFCM:http://manuel.herasme.tripod.com/sitebuildercontent/sitebuilderpictures/biotecnologia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2357430"/>
            <a:ext cx="4714908" cy="4061761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 smtClean="0"/>
              <a:t>TIPOS DE BIOTECNOLOGÍA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57224" y="1882808"/>
            <a:ext cx="7829576" cy="1974820"/>
          </a:xfrm>
        </p:spPr>
        <p:txBody>
          <a:bodyPr/>
          <a:lstStyle/>
          <a:p>
            <a:pPr>
              <a:buNone/>
            </a:pPr>
            <a:r>
              <a:rPr lang="es-PA" dirty="0" smtClean="0">
                <a:solidFill>
                  <a:srgbClr val="FFFF00"/>
                </a:solidFill>
              </a:rPr>
              <a:t>	TRADICIONAL			MODERNA</a:t>
            </a:r>
            <a:endParaRPr lang="es-PA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 smtClean="0"/>
              <a:t>APLICACIONES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PA" dirty="0" smtClean="0"/>
              <a:t>INGENIERIA GENETICA</a:t>
            </a:r>
          </a:p>
          <a:p>
            <a:pPr algn="ctr">
              <a:buNone/>
            </a:pPr>
            <a:endParaRPr lang="es-PA" dirty="0"/>
          </a:p>
        </p:txBody>
      </p:sp>
      <p:pic>
        <p:nvPicPr>
          <p:cNvPr id="102402" name="Picture 2" descr="http://t1.gstatic.com/images?q=tbn:VBLJJdBad7Y72M:http://medicinas-alternativas.net/wp-content/ingenieria-genetica-en-cultivos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2571744"/>
            <a:ext cx="5216785" cy="3490931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 smtClean="0"/>
              <a:t>Objetivos de la Ingeniería 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4572000"/>
          </a:xfrm>
        </p:spPr>
        <p:txBody>
          <a:bodyPr/>
          <a:lstStyle/>
          <a:p>
            <a:r>
              <a:rPr lang="es-PA" dirty="0" smtClean="0"/>
              <a:t>Aprender más acerca de los procesos celulares, entre ellos la herencia y la expresión de los genes.</a:t>
            </a:r>
            <a:endParaRPr lang="es-PA" dirty="0"/>
          </a:p>
        </p:txBody>
      </p:sp>
      <p:pic>
        <p:nvPicPr>
          <p:cNvPr id="92162" name="Picture 2" descr="http://t3.gstatic.com/images?q=tbn:ZjnnrkoNXBSWjM:http://recuerdosdepandora.com/wp-content/uploads/2010/08/ingenieria-genetica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2071678"/>
            <a:ext cx="5929354" cy="4335067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4286256"/>
            <a:ext cx="8229600" cy="2046258"/>
          </a:xfrm>
        </p:spPr>
        <p:txBody>
          <a:bodyPr/>
          <a:lstStyle/>
          <a:p>
            <a:r>
              <a:rPr lang="es-PA" dirty="0" smtClean="0"/>
              <a:t>Ofrecer una mejor comprensión y tratamiento de las enfermedades, en particular de los trastornos genéticos.</a:t>
            </a:r>
            <a:endParaRPr lang="es-PA" dirty="0"/>
          </a:p>
        </p:txBody>
      </p:sp>
      <p:pic>
        <p:nvPicPr>
          <p:cNvPr id="91140" name="Picture 4" descr="http://t2.gstatic.com/images?q=tbn:ItEK-81OYHqEHM:http://1.bp.blogspot.com/_Dwdjcey2PY4/STWdwJ9F3qI/AAAAAAAAHUc/mcC6ROQBs6c/s320/genpets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357166"/>
            <a:ext cx="5000660" cy="4035487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 smtClean="0"/>
              <a:t>Aplicaciones 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PA" dirty="0" smtClean="0"/>
              <a:t>La elaboración de alimentos y bebidas fermentadas.</a:t>
            </a:r>
            <a:endParaRPr lang="es-PA" dirty="0"/>
          </a:p>
        </p:txBody>
      </p:sp>
      <p:pic>
        <p:nvPicPr>
          <p:cNvPr id="89090" name="Picture 2" descr="http://t0.gstatic.com/images?q=tbn:FLaEzhOjae7rNM:http://www.midiatecavipec.com/blogmidia/wp-content/uploads/ingenieria_genetica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3357562"/>
            <a:ext cx="2643206" cy="2960393"/>
          </a:xfrm>
          <a:prstGeom prst="rect">
            <a:avLst/>
          </a:prstGeom>
          <a:noFill/>
        </p:spPr>
      </p:pic>
      <p:pic>
        <p:nvPicPr>
          <p:cNvPr id="89092" name="Picture 4" descr="http://t2.gstatic.com/images?q=tbn:BXie0KpRqJyYZM:http://biostreet.files.wordpress.com/2008/10/2008102721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9125" y="3429000"/>
            <a:ext cx="3286148" cy="2543188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8" name="Picture 4" descr="http://t3.gstatic.com/images?q=tbn:Fl2XcIfR9NnzJM:http://www.vidaecologica.info/wp-content/uploads/ingenieriagenetica-293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500042"/>
            <a:ext cx="8212256" cy="5462619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 smtClean="0"/>
              <a:t>ADN RECOMBINANTE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PA" dirty="0" smtClean="0"/>
              <a:t>Contiene genes o partes de genes de diferentes organismos , en muchos casos  de especies distintas.</a:t>
            </a:r>
            <a:endParaRPr lang="es-PA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2" descr="http://t1.gstatic.com/images?q=tbn:PxClOKV0P8sBlM:http://www.ilustrados.com/publicaciones/multimedia/hu-ing6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2857496"/>
            <a:ext cx="6643734" cy="3448868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572000"/>
          </a:xfrm>
        </p:spPr>
        <p:txBody>
          <a:bodyPr/>
          <a:lstStyle/>
          <a:p>
            <a:pPr algn="ctr">
              <a:buNone/>
            </a:pPr>
            <a:r>
              <a:rPr lang="es-PA" dirty="0" smtClean="0"/>
              <a:t>Generar ventajas  económica y sociales, como la producción eficiente  de moléculas biológicas valiosas y mejorares plantas y animales para la agricultura.</a:t>
            </a:r>
            <a:endParaRPr lang="es-PA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82</TotalTime>
  <Words>109</Words>
  <Application>Microsoft Office PowerPoint</Application>
  <PresentationFormat>Presentación en pantalla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Brío</vt:lpstr>
      <vt:lpstr>BIOTECNOLOGIA</vt:lpstr>
      <vt:lpstr>La Biotecnología</vt:lpstr>
      <vt:lpstr>TIPOS DE BIOTECNOLOGÍA</vt:lpstr>
      <vt:lpstr>APLICACIONES</vt:lpstr>
      <vt:lpstr>Objetivos de la Ingeniería </vt:lpstr>
      <vt:lpstr>Diapositiva 6</vt:lpstr>
      <vt:lpstr>Aplicaciones </vt:lpstr>
      <vt:lpstr>ADN RECOMBINANTE</vt:lpstr>
      <vt:lpstr>Diapositiva 9</vt:lpstr>
      <vt:lpstr>ORGANISMOS TRANSGÉNICOS.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BIOTECNOLGIA</dc:title>
  <dc:creator>Fátima</dc:creator>
  <cp:lastModifiedBy>Fátima</cp:lastModifiedBy>
  <cp:revision>9</cp:revision>
  <dcterms:created xsi:type="dcterms:W3CDTF">2010-10-23T13:28:10Z</dcterms:created>
  <dcterms:modified xsi:type="dcterms:W3CDTF">2010-10-23T14:50:41Z</dcterms:modified>
</cp:coreProperties>
</file>