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DE7A-AC98-4112-A636-19EB81537CB5}" type="datetimeFigureOut">
              <a:rPr lang="es-ES" smtClean="0"/>
              <a:t>20/11/2010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631-A66C-4CBB-A36D-1DBEB31D00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DE7A-AC98-4112-A636-19EB81537CB5}" type="datetimeFigureOut">
              <a:rPr lang="es-ES" smtClean="0"/>
              <a:t>20/11/2010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631-A66C-4CBB-A36D-1DBEB31D00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DE7A-AC98-4112-A636-19EB81537CB5}" type="datetimeFigureOut">
              <a:rPr lang="es-ES" smtClean="0"/>
              <a:t>20/11/2010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631-A66C-4CBB-A36D-1DBEB31D00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DE7A-AC98-4112-A636-19EB81537CB5}" type="datetimeFigureOut">
              <a:rPr lang="es-ES" smtClean="0"/>
              <a:t>20/11/2010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631-A66C-4CBB-A36D-1DBEB31D00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DE7A-AC98-4112-A636-19EB81537CB5}" type="datetimeFigureOut">
              <a:rPr lang="es-ES" smtClean="0"/>
              <a:t>20/11/2010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631-A66C-4CBB-A36D-1DBEB31D00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DE7A-AC98-4112-A636-19EB81537CB5}" type="datetimeFigureOut">
              <a:rPr lang="es-ES" smtClean="0"/>
              <a:t>20/11/2010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631-A66C-4CBB-A36D-1DBEB31D00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DE7A-AC98-4112-A636-19EB81537CB5}" type="datetimeFigureOut">
              <a:rPr lang="es-ES" smtClean="0"/>
              <a:t>20/11/2010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631-A66C-4CBB-A36D-1DBEB31D00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DE7A-AC98-4112-A636-19EB81537CB5}" type="datetimeFigureOut">
              <a:rPr lang="es-ES" smtClean="0"/>
              <a:t>20/11/2010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631-A66C-4CBB-A36D-1DBEB31D00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DE7A-AC98-4112-A636-19EB81537CB5}" type="datetimeFigureOut">
              <a:rPr lang="es-ES" smtClean="0"/>
              <a:t>20/11/2010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631-A66C-4CBB-A36D-1DBEB31D00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DE7A-AC98-4112-A636-19EB81537CB5}" type="datetimeFigureOut">
              <a:rPr lang="es-ES" smtClean="0"/>
              <a:t>20/11/2010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631-A66C-4CBB-A36D-1DBEB31D00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DE7A-AC98-4112-A636-19EB81537CB5}" type="datetimeFigureOut">
              <a:rPr lang="es-ES" smtClean="0"/>
              <a:t>20/11/2010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631-A66C-4CBB-A36D-1DBEB31D007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7DE7A-AC98-4112-A636-19EB81537CB5}" type="datetimeFigureOut">
              <a:rPr lang="es-ES" smtClean="0"/>
              <a:t>20/11/2010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5631-A66C-4CBB-A36D-1DBEB31D007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9/93/Pinkerton_allan_late_harpers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0/0b/Pinkerton_fcm.pn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logo fotografia"/>
          <p:cNvPicPr>
            <a:picLocks noChangeAspect="1" noChangeArrowheads="1"/>
          </p:cNvPicPr>
          <p:nvPr/>
        </p:nvPicPr>
        <p:blipFill>
          <a:blip r:embed="rId2" cstate="print"/>
          <a:srcRect l="1749" t="2840" r="2214" b="2820"/>
          <a:stretch>
            <a:fillRect/>
          </a:stretch>
        </p:blipFill>
        <p:spPr bwMode="auto">
          <a:xfrm>
            <a:off x="989013" y="22225"/>
            <a:ext cx="7164387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 rot="5400000">
            <a:off x="-2982913" y="3167063"/>
            <a:ext cx="68595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A" sz="7200" b="1"/>
              <a:t>FOTOGRAFÍA</a:t>
            </a:r>
            <a:endParaRPr lang="en-US" sz="7200" b="1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 rot="5400000">
            <a:off x="6151563" y="2992438"/>
            <a:ext cx="515778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A" sz="7200" b="1"/>
              <a:t>FORENSE</a:t>
            </a:r>
            <a:endParaRPr lang="en-US" sz="7200" b="1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46380" cy="632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79388" y="2628900"/>
            <a:ext cx="89646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A" sz="5400" b="1" dirty="0">
                <a:solidFill>
                  <a:schemeClr val="bg1"/>
                </a:solidFill>
              </a:rPr>
              <a:t>INICIOS DE LA FOTOGRAFÍA FORENSE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 descr="Imagen:Pinkerton allan late harp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6000" contrast="-40000"/>
          </a:blip>
          <a:srcRect l="8641" r="10863" b="3796"/>
          <a:stretch>
            <a:fillRect/>
          </a:stretch>
        </p:blipFill>
        <p:spPr bwMode="auto">
          <a:xfrm>
            <a:off x="3275856" y="332656"/>
            <a:ext cx="5449540" cy="63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47700" y="1412875"/>
            <a:ext cx="78486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/>
            <a:r>
              <a:rPr lang="en-US" sz="3200" b="1"/>
              <a:t>Inicios </a:t>
            </a:r>
          </a:p>
          <a:p>
            <a:pPr algn="just"/>
            <a:r>
              <a:rPr lang="en-US" sz="2400" b="1"/>
              <a:t>Pinkerton nació en Glasgow, Escocia, hijo de William Pinkerton y su mujer Isabel, en 1819. </a:t>
            </a:r>
          </a:p>
          <a:p>
            <a:pPr algn="just"/>
            <a:r>
              <a:rPr lang="en-US" sz="2400" b="1"/>
              <a:t>El emplazamiento de su casa natal lo ocupa ahora la Mezquita Central de Glasgow (</a:t>
            </a:r>
            <a:r>
              <a:rPr lang="en-US" sz="2400" b="1" i="1"/>
              <a:t>Glasgow Central Mosque</a:t>
            </a:r>
            <a:r>
              <a:rPr lang="en-US" sz="2400" b="1"/>
              <a:t>). </a:t>
            </a:r>
          </a:p>
          <a:p>
            <a:pPr algn="just"/>
            <a:r>
              <a:rPr lang="en-US" sz="2400" b="1"/>
              <a:t>Tonelero de profesión fue un miembro activo del movimiento cartista en su juventud.</a:t>
            </a:r>
            <a:r>
              <a:rPr lang="en-US" sz="2000" b="1"/>
              <a:t> </a:t>
            </a:r>
          </a:p>
          <a:p>
            <a:endParaRPr lang="en-US" sz="2000" b="1"/>
          </a:p>
          <a:p>
            <a:pPr algn="ctr" eaLnBrk="0" hangingPunct="0"/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46380" cy="632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9810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000" b="1"/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115616" y="1484784"/>
            <a:ext cx="756096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b="1" dirty="0"/>
          </a:p>
          <a:p>
            <a:pPr algn="just"/>
            <a:r>
              <a:rPr lang="en-US" sz="2800" b="1" dirty="0">
                <a:solidFill>
                  <a:schemeClr val="bg1"/>
                </a:solidFill>
              </a:rPr>
              <a:t>Antes de </a:t>
            </a:r>
            <a:r>
              <a:rPr lang="en-US" sz="2800" b="1" dirty="0" err="1">
                <a:solidFill>
                  <a:schemeClr val="bg1"/>
                </a:solidFill>
              </a:rPr>
              <a:t>prestar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sus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servicios</a:t>
            </a:r>
            <a:r>
              <a:rPr lang="en-US" sz="2800" b="1" dirty="0">
                <a:solidFill>
                  <a:schemeClr val="bg1"/>
                </a:solidFill>
              </a:rPr>
              <a:t> al </a:t>
            </a:r>
            <a:r>
              <a:rPr lang="en-US" sz="2800" b="1" dirty="0" err="1">
                <a:solidFill>
                  <a:schemeClr val="bg1"/>
                </a:solidFill>
              </a:rPr>
              <a:t>Ejército</a:t>
            </a:r>
            <a:r>
              <a:rPr lang="en-US" sz="2800" b="1" dirty="0">
                <a:solidFill>
                  <a:schemeClr val="bg1"/>
                </a:solidFill>
              </a:rPr>
              <a:t> de la Unión, </a:t>
            </a:r>
            <a:r>
              <a:rPr lang="en-US" sz="2800" b="1" dirty="0" err="1">
                <a:solidFill>
                  <a:schemeClr val="bg1"/>
                </a:solidFill>
              </a:rPr>
              <a:t>desarrolló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técnicas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investigación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aún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usadas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hoy</a:t>
            </a:r>
            <a:r>
              <a:rPr lang="en-US" sz="2800" b="1" dirty="0">
                <a:solidFill>
                  <a:schemeClr val="bg1"/>
                </a:solidFill>
              </a:rPr>
              <a:t> en </a:t>
            </a:r>
            <a:r>
              <a:rPr lang="en-US" sz="2800" b="1" dirty="0" err="1">
                <a:solidFill>
                  <a:schemeClr val="bg1"/>
                </a:solidFill>
              </a:rPr>
              <a:t>día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como</a:t>
            </a:r>
            <a:r>
              <a:rPr lang="en-US" sz="2800" b="1" dirty="0">
                <a:solidFill>
                  <a:schemeClr val="bg1"/>
                </a:solidFill>
              </a:rPr>
              <a:t> el </a:t>
            </a:r>
            <a:r>
              <a:rPr lang="en-US" sz="2800" b="1" dirty="0" err="1">
                <a:solidFill>
                  <a:schemeClr val="bg1"/>
                </a:solidFill>
              </a:rPr>
              <a:t>seguimiento</a:t>
            </a:r>
            <a:r>
              <a:rPr lang="en-US" sz="2800" b="1" dirty="0">
                <a:solidFill>
                  <a:schemeClr val="bg1"/>
                </a:solidFill>
              </a:rPr>
              <a:t> o </a:t>
            </a:r>
            <a:r>
              <a:rPr lang="en-US" sz="2800" b="1" dirty="0" err="1">
                <a:solidFill>
                  <a:schemeClr val="bg1"/>
                </a:solidFill>
              </a:rPr>
              <a:t>rastreo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sospechosos</a:t>
            </a:r>
            <a:r>
              <a:rPr lang="en-US" sz="2800" b="1" dirty="0">
                <a:solidFill>
                  <a:schemeClr val="bg1"/>
                </a:solidFill>
              </a:rPr>
              <a:t> o la </a:t>
            </a:r>
            <a:r>
              <a:rPr lang="en-US" sz="2800" b="1" dirty="0" err="1">
                <a:solidFill>
                  <a:schemeClr val="bg1"/>
                </a:solidFill>
              </a:rPr>
              <a:t>suplantación</a:t>
            </a:r>
            <a:r>
              <a:rPr lang="en-US" sz="2800" b="1" dirty="0">
                <a:solidFill>
                  <a:schemeClr val="bg1"/>
                </a:solidFill>
              </a:rPr>
              <a:t> o </a:t>
            </a:r>
            <a:r>
              <a:rPr lang="en-US" sz="2800" b="1" dirty="0" err="1">
                <a:solidFill>
                  <a:schemeClr val="bg1"/>
                </a:solidFill>
              </a:rPr>
              <a:t>creación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personajes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para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misiones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>
                <a:solidFill>
                  <a:schemeClr val="bg1"/>
                </a:solidFill>
              </a:rPr>
              <a:t>espionaje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para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conseguir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información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militar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secreta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2" name="Picture 6" descr="Imagen:Pinkerton fc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 contrast="-22000"/>
          </a:blip>
          <a:srcRect l="5511" t="5902" r="1045"/>
          <a:stretch>
            <a:fillRect/>
          </a:stretch>
        </p:blipFill>
        <p:spPr bwMode="auto">
          <a:xfrm>
            <a:off x="-36513" y="0"/>
            <a:ext cx="39604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23850" y="3198813"/>
            <a:ext cx="8604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PA"/>
              <a:t/>
            </a:r>
            <a:br>
              <a:rPr lang="es-PA"/>
            </a:br>
            <a:r>
              <a:rPr lang="es-PA"/>
              <a:t/>
            </a:r>
            <a:br>
              <a:rPr lang="es-PA"/>
            </a:br>
            <a:endParaRPr lang="es-PA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995936" y="692696"/>
            <a:ext cx="496810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PA" sz="3600" b="1" dirty="0"/>
              <a:t>Surge en 1866, por Allan </a:t>
            </a:r>
            <a:r>
              <a:rPr lang="es-PA" sz="3600" b="1" dirty="0" err="1"/>
              <a:t>Pinkerton</a:t>
            </a:r>
            <a:r>
              <a:rPr lang="es-PA" sz="3600" b="1" dirty="0"/>
              <a:t>, ponía en práctica la fotografía criminal para reconocer a los </a:t>
            </a:r>
            <a:r>
              <a:rPr lang="es-PA" sz="3600" b="1" dirty="0" smtClean="0"/>
              <a:t>delincuentes disciplina que posteriormente sería llamada </a:t>
            </a:r>
            <a:r>
              <a:rPr lang="es-PA" sz="3600" b="1" dirty="0"/>
              <a:t>fotografía forense.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2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2593975"/>
            <a:ext cx="84994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ESTO ES FOTOGRAFIA FORENSE</a:t>
            </a:r>
          </a:p>
        </p:txBody>
      </p:sp>
      <p:pic>
        <p:nvPicPr>
          <p:cNvPr id="491523" name="Picture 3" descr="P6201033"/>
          <p:cNvPicPr>
            <a:picLocks noChangeAspect="1" noChangeArrowheads="1"/>
          </p:cNvPicPr>
          <p:nvPr/>
        </p:nvPicPr>
        <p:blipFill>
          <a:blip r:embed="rId2" cstate="print">
            <a:lum bright="24000" contrast="18000"/>
          </a:blip>
          <a:srcRect/>
          <a:stretch>
            <a:fillRect/>
          </a:stretch>
        </p:blipFill>
        <p:spPr bwMode="auto">
          <a:xfrm>
            <a:off x="-36513" y="0"/>
            <a:ext cx="9180513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1258888" y="1700213"/>
            <a:ext cx="358775" cy="172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A"/>
          </a:p>
        </p:txBody>
      </p:sp>
      <p:pic>
        <p:nvPicPr>
          <p:cNvPr id="491525" name="Picture 5" descr="733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-36513" y="0"/>
            <a:ext cx="918051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6" name="Picture 6" descr="688"/>
          <p:cNvPicPr>
            <a:picLocks noChangeAspect="1" noChangeArrowheads="1"/>
          </p:cNvPicPr>
          <p:nvPr/>
        </p:nvPicPr>
        <p:blipFill>
          <a:blip r:embed="rId4" cstate="print">
            <a:lum bright="18000" contrast="6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27" name="image424" descr="weegee_ride_victim.jpg"/>
          <p:cNvPicPr>
            <a:picLocks noChangeAspect="1" noChangeArrowheads="1"/>
          </p:cNvPicPr>
          <p:nvPr/>
        </p:nvPicPr>
        <p:blipFill>
          <a:blip r:embed="rId5" cstate="print">
            <a:lum bright="12000" contrast="12000"/>
          </a:blip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9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49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49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49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138</Words>
  <Application>Microsoft Office PowerPoint</Application>
  <PresentationFormat>Presentación en pantalla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Jr09sam</dc:creator>
  <cp:lastModifiedBy>Jr09sam</cp:lastModifiedBy>
  <cp:revision>1</cp:revision>
  <dcterms:created xsi:type="dcterms:W3CDTF">2010-11-20T01:38:55Z</dcterms:created>
  <dcterms:modified xsi:type="dcterms:W3CDTF">2010-11-20T01:48:27Z</dcterms:modified>
</cp:coreProperties>
</file>