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sldIdLst>
    <p:sldId id="258" r:id="rId2"/>
    <p:sldId id="259" r:id="rId3"/>
    <p:sldId id="257" r:id="rId4"/>
    <p:sldId id="256" r:id="rId5"/>
  </p:sldIdLst>
  <p:sldSz cx="9144000" cy="6858000" type="screen4x3"/>
  <p:notesSz cx="6858000" cy="9144000"/>
  <p:embeddedFontLst>
    <p:embeddedFont>
      <p:font typeface="Verdana" pitchFamily="34" charset="0"/>
      <p:regular r:id="rId6"/>
      <p:bold r:id="rId7"/>
      <p:italic r:id="rId8"/>
      <p:boldItalic r:id="rId9"/>
    </p:embeddedFont>
  </p:embeddedFontLst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9" autoAdjust="0"/>
    <p:restoredTop sz="94660"/>
  </p:normalViewPr>
  <p:slideViewPr>
    <p:cSldViewPr>
      <p:cViewPr varScale="1">
        <p:scale>
          <a:sx n="79" d="100"/>
          <a:sy n="79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7171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3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4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5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6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7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8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89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  <p:sp>
            <p:nvSpPr>
              <p:cNvPr id="7190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PA"/>
              </a:p>
            </p:txBody>
          </p:sp>
        </p:grpSp>
        <p:sp>
          <p:nvSpPr>
            <p:cNvPr id="7191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7192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</p:grpSp>
      <p:sp>
        <p:nvSpPr>
          <p:cNvPr id="719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-898525"/>
            <a:ext cx="7772400" cy="3382963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7194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7195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7196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7197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8A02AD9-0AD5-4051-ACDA-1352F60C835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6551A-EED2-4EB4-A662-E224D148634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8FF60-8B44-4679-887A-33D4AC387F8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492E7-9292-43C0-901B-FDA02167891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E74C8-142C-4F5F-802D-D061248F4B8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D8A2D-2042-40E8-B6AE-D8595A13F7A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87A46-DD57-45BD-AE54-FDE1FFDE8BA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3B901-CE15-4FA6-8B70-A89870DBE41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9C15B-6C45-49B3-BB01-D811D87EF12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84DDF-3CC1-4DB3-95BC-FF7525AB66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46D22-1409-4351-91F5-68CC7AC2B0A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00"/>
            </a:gs>
            <a:gs pos="100000">
              <a:schemeClr val="bg1"/>
            </a:gs>
          </a:gsLst>
          <a:lin ang="540000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9" name="Rectangle 1049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170" name="Rectangle 10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171" name="Rectangle 10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172" name="Rectangle 10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173" name="Rectangle 10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F11896DD-2910-42FB-8770-EF12CE4BA288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-439738" y="836613"/>
            <a:ext cx="5443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3600" b="1">
                <a:latin typeface="Verdana" pitchFamily="34" charset="0"/>
              </a:rPr>
              <a:t>     SI USTED PUEDE: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09600" y="1828800"/>
            <a:ext cx="801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latin typeface="Verdana" pitchFamily="34" charset="0"/>
              </a:rPr>
              <a:t>Comenzar el día sin cafeína, nicotina o tranquilizantes.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9600" y="2651125"/>
            <a:ext cx="7407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latin typeface="Verdana" pitchFamily="34" charset="0"/>
              </a:rPr>
              <a:t>Comer, día tras día, la misma comida sin quejarse.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57200" y="3429000"/>
            <a:ext cx="868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>
                <a:latin typeface="Verdana" pitchFamily="34" charset="0"/>
              </a:rPr>
              <a:t>Entender que el agua es la mejor cosa para matar la sed.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09600" y="4191000"/>
            <a:ext cx="762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latin typeface="Verdana" pitchFamily="34" charset="0"/>
              </a:rPr>
              <a:t>Notar cuando existe tensión a su alrededor y evitar el  peligro.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609600" y="5181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latin typeface="Verdana" pitchFamily="34" charset="0"/>
              </a:rPr>
              <a:t>Ser indiferente ante el alza del dólar y la caída de la bolsa de valores.</a:t>
            </a:r>
          </a:p>
        </p:txBody>
      </p:sp>
      <p:pic>
        <p:nvPicPr>
          <p:cNvPr id="4107" name="Picture 11" descr="0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171450" cy="171450"/>
          </a:xfrm>
          <a:prstGeom prst="rect">
            <a:avLst/>
          </a:prstGeom>
          <a:noFill/>
        </p:spPr>
      </p:pic>
      <p:pic>
        <p:nvPicPr>
          <p:cNvPr id="4108" name="Picture 12" descr="0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171450" cy="171450"/>
          </a:xfrm>
          <a:prstGeom prst="rect">
            <a:avLst/>
          </a:prstGeom>
          <a:noFill/>
        </p:spPr>
      </p:pic>
      <p:pic>
        <p:nvPicPr>
          <p:cNvPr id="4109" name="Picture 13" descr="0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562350"/>
            <a:ext cx="171450" cy="171450"/>
          </a:xfrm>
          <a:prstGeom prst="rect">
            <a:avLst/>
          </a:prstGeom>
          <a:noFill/>
        </p:spPr>
      </p:pic>
      <p:pic>
        <p:nvPicPr>
          <p:cNvPr id="4110" name="Picture 14" descr="0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324350"/>
            <a:ext cx="171450" cy="171450"/>
          </a:xfrm>
          <a:prstGeom prst="rect">
            <a:avLst/>
          </a:prstGeom>
          <a:noFill/>
        </p:spPr>
      </p:pic>
      <p:pic>
        <p:nvPicPr>
          <p:cNvPr id="4111" name="Picture 15" descr="0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14950"/>
            <a:ext cx="171450" cy="171450"/>
          </a:xfrm>
          <a:prstGeom prst="rect">
            <a:avLst/>
          </a:prstGeom>
          <a:noFill/>
        </p:spPr>
      </p:pic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81000" y="68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152400" y="1447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p:transition>
    <p:sndAc>
      <p:stSnd loop="1">
        <p:snd r:embed="rId2" name="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  <p:bldP spid="4102" grpId="0" autoUpdateAnimBg="0"/>
      <p:bldP spid="4103" grpId="0" autoUpdateAnimBg="0"/>
      <p:bldP spid="4104" grpId="0" autoUpdateAnimBg="0"/>
      <p:bldP spid="4105" grpId="0" autoUpdateAnimBg="0"/>
      <p:bldP spid="410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latin typeface="Verdana" pitchFamily="34" charset="0"/>
              </a:rPr>
              <a:t>Comprender que todos están muy ocupados para atenderlo.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5800" y="3108325"/>
            <a:ext cx="250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latin typeface="Verdana" pitchFamily="34" charset="0"/>
              </a:rPr>
              <a:t>Aceptar críticas.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49288" y="4038600"/>
            <a:ext cx="6765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latin typeface="Verdana" pitchFamily="34" charset="0"/>
              </a:rPr>
              <a:t>Calmar su tensión sin precisar medicamentos.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65163" y="4876800"/>
            <a:ext cx="7250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latin typeface="Verdana" pitchFamily="34" charset="0"/>
              </a:rPr>
              <a:t>Tener paciencia para pasar las noches desvelado.</a:t>
            </a:r>
          </a:p>
        </p:txBody>
      </p:sp>
      <p:pic>
        <p:nvPicPr>
          <p:cNvPr id="5129" name="Picture 9" descr="0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14550"/>
            <a:ext cx="171450" cy="171450"/>
          </a:xfrm>
          <a:prstGeom prst="rect">
            <a:avLst/>
          </a:prstGeom>
          <a:noFill/>
        </p:spPr>
      </p:pic>
      <p:pic>
        <p:nvPicPr>
          <p:cNvPr id="5130" name="Picture 10" descr="0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200400"/>
            <a:ext cx="171450" cy="171450"/>
          </a:xfrm>
          <a:prstGeom prst="rect">
            <a:avLst/>
          </a:prstGeom>
          <a:noFill/>
        </p:spPr>
      </p:pic>
      <p:pic>
        <p:nvPicPr>
          <p:cNvPr id="5131" name="Picture 11" descr="0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171950"/>
            <a:ext cx="171450" cy="171450"/>
          </a:xfrm>
          <a:prstGeom prst="rect">
            <a:avLst/>
          </a:prstGeom>
          <a:noFill/>
        </p:spPr>
      </p:pic>
      <p:pic>
        <p:nvPicPr>
          <p:cNvPr id="5132" name="Picture 12" descr="0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010150"/>
            <a:ext cx="171450" cy="171450"/>
          </a:xfrm>
          <a:prstGeom prst="rect">
            <a:avLst/>
          </a:prstGeom>
          <a:noFill/>
        </p:spPr>
      </p:pic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179388" y="939800"/>
            <a:ext cx="3694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latin typeface="Verdana" pitchFamily="34" charset="0"/>
              </a:rPr>
              <a:t>     SI USTED PUEDE:</a:t>
            </a: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533400" y="68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304800" y="1524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5" grpId="0" autoUpdateAnimBg="0"/>
      <p:bldP spid="5126" grpId="0" autoUpdateAnimBg="0"/>
      <p:bldP spid="5127" grpId="0" autoUpdateAnimBg="0"/>
      <p:bldP spid="513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3886200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latin typeface="Verdana" pitchFamily="34" charset="0"/>
              </a:rPr>
              <a:t>Disfrutar la caricia de una mano querida.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" y="1981200"/>
            <a:ext cx="8745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latin typeface="Verdana" pitchFamily="34" charset="0"/>
              </a:rPr>
              <a:t>Dormir tranquilamente a cualquier hora, en cualquier lugar.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7200" y="2895600"/>
            <a:ext cx="456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latin typeface="Verdana" pitchFamily="34" charset="0"/>
              </a:rPr>
              <a:t>Relajarse al final del día.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95288" y="5516563"/>
            <a:ext cx="8281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Entonces...., es casi seguro que ...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-53975" y="939800"/>
            <a:ext cx="400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latin typeface="Verdana" pitchFamily="34" charset="0"/>
              </a:rPr>
              <a:t>        SI USTED PUEDE: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533400" y="68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304800" y="1447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pic>
        <p:nvPicPr>
          <p:cNvPr id="3085" name="Picture 13" descr="0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14550"/>
            <a:ext cx="171450" cy="171450"/>
          </a:xfrm>
          <a:prstGeom prst="rect">
            <a:avLst/>
          </a:prstGeom>
          <a:noFill/>
        </p:spPr>
      </p:pic>
      <p:pic>
        <p:nvPicPr>
          <p:cNvPr id="3086" name="Picture 14" descr="0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28950"/>
            <a:ext cx="171450" cy="171450"/>
          </a:xfrm>
          <a:prstGeom prst="rect">
            <a:avLst/>
          </a:prstGeom>
          <a:noFill/>
        </p:spPr>
      </p:pic>
      <p:pic>
        <p:nvPicPr>
          <p:cNvPr id="3087" name="Picture 15" descr="0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019550"/>
            <a:ext cx="171450" cy="1714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8" grpId="0" autoUpdateAnimBg="0"/>
      <p:bldP spid="3079" grpId="0" autoUpdateAnimBg="0"/>
      <p:bldP spid="3080" grpId="0" autoUpdateAnimBg="0"/>
      <p:bldP spid="308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chorrinh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50" y="1905000"/>
            <a:ext cx="4400550" cy="4313238"/>
          </a:xfrm>
          <a:prstGeom prst="rect">
            <a:avLst/>
          </a:prstGeom>
          <a:noFill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-17463" y="195263"/>
            <a:ext cx="919797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pt-BR" sz="3600" b="1">
                <a:solidFill>
                  <a:schemeClr val="bg1"/>
                </a:solidFill>
                <a:latin typeface="Verdana" pitchFamily="34" charset="0"/>
              </a:rPr>
              <a:t>¡ USTED ES EL PERRO DE LA CASA !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22098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905000" y="1752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6934200" y="4724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5486400" y="6324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p:transition>
    <p:sndAc>
      <p:stSnd>
        <p:snd r:embed="rId2" name="PERR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</p:bldLst>
  </p:timing>
</p:sld>
</file>

<file path=ppt/theme/theme1.xml><?xml version="1.0" encoding="utf-8"?>
<a:theme xmlns:a="http://schemas.openxmlformats.org/drawingml/2006/main" name="Gravata do papai">
  <a:themeElements>
    <a:clrScheme name="Gravata do papai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Gravata do papai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ravata do papai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vata do papai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do papai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do papai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do papai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vata do papai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apresentação\Gravata do papai.pot</Template>
  <TotalTime>93</TotalTime>
  <Words>145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Wingdings</vt:lpstr>
      <vt:lpstr>Verdana</vt:lpstr>
      <vt:lpstr>Gravata do papai</vt:lpstr>
      <vt:lpstr>Diapositiva 1</vt:lpstr>
      <vt:lpstr>Diapositiva 2</vt:lpstr>
      <vt:lpstr>Diapositiva 3</vt:lpstr>
      <vt:lpstr>Diapositiva 4</vt:lpstr>
    </vt:vector>
  </TitlesOfParts>
  <Company>Home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Home User</dc:creator>
  <cp:lastModifiedBy>baitun1</cp:lastModifiedBy>
  <cp:revision>26</cp:revision>
  <dcterms:created xsi:type="dcterms:W3CDTF">2003-03-25T06:37:59Z</dcterms:created>
  <dcterms:modified xsi:type="dcterms:W3CDTF">2010-11-21T15:37:47Z</dcterms:modified>
</cp:coreProperties>
</file>