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385" autoAdjust="0"/>
    <p:restoredTop sz="94660"/>
  </p:normalViewPr>
  <p:slideViewPr>
    <p:cSldViewPr>
      <p:cViewPr varScale="1">
        <p:scale>
          <a:sx n="47" d="100"/>
          <a:sy n="47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E9E9B-F5C3-4581-B429-AB82A2CCAE4A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3E23F8E-F0F2-4B35-9364-F853C86C6FD6}">
      <dgm:prSet phldrT="[Texto]"/>
      <dgm:spPr>
        <a:solidFill>
          <a:srgbClr val="FF0000"/>
        </a:solidFill>
      </dgm:spPr>
      <dgm:t>
        <a:bodyPr/>
        <a:lstStyle/>
        <a:p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Seiri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5B6A50-D321-4276-9C9C-85E61F6F1BFA}" type="parTrans" cxnId="{62A801FE-81B3-498D-9CE1-3727E7EB3BCA}">
      <dgm:prSet/>
      <dgm:spPr/>
      <dgm:t>
        <a:bodyPr/>
        <a:lstStyle/>
        <a:p>
          <a:endParaRPr lang="es-MX"/>
        </a:p>
      </dgm:t>
    </dgm:pt>
    <dgm:pt modelId="{BAA29EA0-80D0-4815-92AA-F6355FE6808E}" type="sibTrans" cxnId="{62A801FE-81B3-498D-9CE1-3727E7EB3BCA}">
      <dgm:prSet/>
      <dgm:spPr>
        <a:solidFill>
          <a:srgbClr val="FF0000"/>
        </a:solidFill>
      </dgm:spPr>
      <dgm:t>
        <a:bodyPr/>
        <a:lstStyle/>
        <a:p>
          <a:endParaRPr lang="es-MX"/>
        </a:p>
      </dgm:t>
    </dgm:pt>
    <dgm:pt modelId="{1A2E97B2-6B8C-40D0-A410-1322E9A7ABC9}">
      <dgm:prSet phldrT="[Texto]"/>
      <dgm:spPr>
        <a:solidFill>
          <a:srgbClr val="00B050"/>
        </a:solidFill>
      </dgm:spPr>
      <dgm:t>
        <a:bodyPr/>
        <a:lstStyle/>
        <a:p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Seiton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39560-3136-49C3-909F-1A58022B89D1}" type="parTrans" cxnId="{C1126681-0F91-4D25-83AD-EC0BED1C38D9}">
      <dgm:prSet/>
      <dgm:spPr/>
      <dgm:t>
        <a:bodyPr/>
        <a:lstStyle/>
        <a:p>
          <a:endParaRPr lang="es-MX"/>
        </a:p>
      </dgm:t>
    </dgm:pt>
    <dgm:pt modelId="{2D5942CE-16D8-481E-9C90-C53C35AC50F9}" type="sibTrans" cxnId="{C1126681-0F91-4D25-83AD-EC0BED1C38D9}">
      <dgm:prSet/>
      <dgm:spPr>
        <a:solidFill>
          <a:srgbClr val="00B050"/>
        </a:solidFill>
      </dgm:spPr>
      <dgm:t>
        <a:bodyPr/>
        <a:lstStyle/>
        <a:p>
          <a:endParaRPr lang="es-MX"/>
        </a:p>
      </dgm:t>
    </dgm:pt>
    <dgm:pt modelId="{CFD5996E-B8BA-4399-9816-614DB224F3CA}">
      <dgm:prSet phldrT="[Texto]"/>
      <dgm:spPr>
        <a:solidFill>
          <a:srgbClr val="7030A0"/>
        </a:solidFill>
      </dgm:spPr>
      <dgm:t>
        <a:bodyPr/>
        <a:lstStyle/>
        <a:p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Seiso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2E57BB-BB90-490A-AAB4-0774F7C0BD46}" type="parTrans" cxnId="{6BB1B654-0F74-433A-98CF-04BABD3A8812}">
      <dgm:prSet/>
      <dgm:spPr/>
      <dgm:t>
        <a:bodyPr/>
        <a:lstStyle/>
        <a:p>
          <a:endParaRPr lang="es-MX"/>
        </a:p>
      </dgm:t>
    </dgm:pt>
    <dgm:pt modelId="{1110EAEB-9D3A-4C1D-8183-81DC11659C8F}" type="sibTrans" cxnId="{6BB1B654-0F74-433A-98CF-04BABD3A8812}">
      <dgm:prSet/>
      <dgm:spPr>
        <a:solidFill>
          <a:srgbClr val="7030A0"/>
        </a:solidFill>
      </dgm:spPr>
      <dgm:t>
        <a:bodyPr/>
        <a:lstStyle/>
        <a:p>
          <a:endParaRPr lang="es-MX"/>
        </a:p>
      </dgm:t>
    </dgm:pt>
    <dgm:pt modelId="{57C78971-E9F8-440D-BE35-08613196ACC8}">
      <dgm:prSet phldrT="[Texto]"/>
      <dgm:spPr>
        <a:solidFill>
          <a:srgbClr val="0070C0"/>
        </a:solidFill>
      </dgm:spPr>
      <dgm:t>
        <a:bodyPr/>
        <a:lstStyle/>
        <a:p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Seiketsu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3D3DAB-0FDD-4620-B74C-7AC78FDB648D}" type="parTrans" cxnId="{3F0137A4-1106-46CE-9E7D-AF71FB95530F}">
      <dgm:prSet/>
      <dgm:spPr/>
      <dgm:t>
        <a:bodyPr/>
        <a:lstStyle/>
        <a:p>
          <a:endParaRPr lang="es-MX"/>
        </a:p>
      </dgm:t>
    </dgm:pt>
    <dgm:pt modelId="{6C9AD22F-5EDE-47F0-BEC3-8959BE40D907}" type="sibTrans" cxnId="{3F0137A4-1106-46CE-9E7D-AF71FB95530F}">
      <dgm:prSet/>
      <dgm:spPr>
        <a:solidFill>
          <a:srgbClr val="0070C0"/>
        </a:solidFill>
      </dgm:spPr>
      <dgm:t>
        <a:bodyPr/>
        <a:lstStyle/>
        <a:p>
          <a:endParaRPr lang="es-MX"/>
        </a:p>
      </dgm:t>
    </dgm:pt>
    <dgm:pt modelId="{F3E502F6-E936-4E1F-9588-15A3269344E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Shitsuke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130744-FD78-4478-A3C9-341E857A6C3B}" type="parTrans" cxnId="{E1D62D44-5542-4118-A130-C9B05DCA2F57}">
      <dgm:prSet/>
      <dgm:spPr/>
      <dgm:t>
        <a:bodyPr/>
        <a:lstStyle/>
        <a:p>
          <a:endParaRPr lang="es-MX"/>
        </a:p>
      </dgm:t>
    </dgm:pt>
    <dgm:pt modelId="{73572215-EF6A-48C2-9CEB-4B8EB58195BE}" type="sibTrans" cxnId="{E1D62D44-5542-4118-A130-C9B05DCA2F57}">
      <dgm:prSet/>
      <dgm:spPr>
        <a:solidFill>
          <a:srgbClr val="FFC000"/>
        </a:solidFill>
      </dgm:spPr>
      <dgm:t>
        <a:bodyPr/>
        <a:lstStyle/>
        <a:p>
          <a:endParaRPr lang="es-MX"/>
        </a:p>
      </dgm:t>
    </dgm:pt>
    <dgm:pt modelId="{9721CB48-6879-4C32-9DB1-FB62B39BBEF0}" type="pres">
      <dgm:prSet presAssocID="{11BE9E9B-F5C3-4581-B429-AB82A2CCAE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383188-CE53-493E-A887-3F1CD57146E3}" type="pres">
      <dgm:prSet presAssocID="{23E23F8E-F0F2-4B35-9364-F853C86C6F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F233E5-030F-456C-9F18-E4576CD59204}" type="pres">
      <dgm:prSet presAssocID="{BAA29EA0-80D0-4815-92AA-F6355FE6808E}" presName="sibTrans" presStyleLbl="sibTrans2D1" presStyleIdx="0" presStyleCnt="5"/>
      <dgm:spPr/>
      <dgm:t>
        <a:bodyPr/>
        <a:lstStyle/>
        <a:p>
          <a:endParaRPr lang="es-MX"/>
        </a:p>
      </dgm:t>
    </dgm:pt>
    <dgm:pt modelId="{5C24DC68-315A-4B10-9527-7DBB54C88EDC}" type="pres">
      <dgm:prSet presAssocID="{BAA29EA0-80D0-4815-92AA-F6355FE6808E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1B20F1ED-30E9-4F09-A335-200A549C45F4}" type="pres">
      <dgm:prSet presAssocID="{1A2E97B2-6B8C-40D0-A410-1322E9A7AB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958603-61D5-43B4-B14E-6A50B1337574}" type="pres">
      <dgm:prSet presAssocID="{2D5942CE-16D8-481E-9C90-C53C35AC50F9}" presName="sibTrans" presStyleLbl="sibTrans2D1" presStyleIdx="1" presStyleCnt="5"/>
      <dgm:spPr/>
      <dgm:t>
        <a:bodyPr/>
        <a:lstStyle/>
        <a:p>
          <a:endParaRPr lang="es-MX"/>
        </a:p>
      </dgm:t>
    </dgm:pt>
    <dgm:pt modelId="{9B2BED97-FC59-40C9-A05F-AE900CC1ABB5}" type="pres">
      <dgm:prSet presAssocID="{2D5942CE-16D8-481E-9C90-C53C35AC50F9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CA57F3DF-22B6-439C-B7E8-9DF24569001C}" type="pres">
      <dgm:prSet presAssocID="{CFD5996E-B8BA-4399-9816-614DB224F3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5820E5-F344-431C-96B8-360DACF6451C}" type="pres">
      <dgm:prSet presAssocID="{1110EAEB-9D3A-4C1D-8183-81DC11659C8F}" presName="sibTrans" presStyleLbl="sibTrans2D1" presStyleIdx="2" presStyleCnt="5"/>
      <dgm:spPr/>
      <dgm:t>
        <a:bodyPr/>
        <a:lstStyle/>
        <a:p>
          <a:endParaRPr lang="es-MX"/>
        </a:p>
      </dgm:t>
    </dgm:pt>
    <dgm:pt modelId="{E8529350-472A-488C-B6A0-F7DC016EC630}" type="pres">
      <dgm:prSet presAssocID="{1110EAEB-9D3A-4C1D-8183-81DC11659C8F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C51DA060-5F38-4C95-9952-C52F2D177349}" type="pres">
      <dgm:prSet presAssocID="{57C78971-E9F8-440D-BE35-08613196AC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DA419A-2B2A-4D46-B4DF-922986E1AE90}" type="pres">
      <dgm:prSet presAssocID="{6C9AD22F-5EDE-47F0-BEC3-8959BE40D907}" presName="sibTrans" presStyleLbl="sibTrans2D1" presStyleIdx="3" presStyleCnt="5"/>
      <dgm:spPr/>
      <dgm:t>
        <a:bodyPr/>
        <a:lstStyle/>
        <a:p>
          <a:endParaRPr lang="es-MX"/>
        </a:p>
      </dgm:t>
    </dgm:pt>
    <dgm:pt modelId="{821475D7-E6AB-41CF-BC27-C46B8B25C2A7}" type="pres">
      <dgm:prSet presAssocID="{6C9AD22F-5EDE-47F0-BEC3-8959BE40D907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07AB38D3-A1CF-46BB-BD42-D8181EEFAD2F}" type="pres">
      <dgm:prSet presAssocID="{F3E502F6-E936-4E1F-9588-15A3269344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F6306B-953C-4633-BCAD-53E5ECBD2E93}" type="pres">
      <dgm:prSet presAssocID="{73572215-EF6A-48C2-9CEB-4B8EB58195BE}" presName="sibTrans" presStyleLbl="sibTrans2D1" presStyleIdx="4" presStyleCnt="5"/>
      <dgm:spPr/>
      <dgm:t>
        <a:bodyPr/>
        <a:lstStyle/>
        <a:p>
          <a:endParaRPr lang="es-MX"/>
        </a:p>
      </dgm:t>
    </dgm:pt>
    <dgm:pt modelId="{A267E6A5-5AA3-479E-AC35-BBBE612CB15F}" type="pres">
      <dgm:prSet presAssocID="{73572215-EF6A-48C2-9CEB-4B8EB58195BE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9EFCE695-A4FD-4303-914D-17777AB1D236}" type="presOf" srcId="{23E23F8E-F0F2-4B35-9364-F853C86C6FD6}" destId="{AD383188-CE53-493E-A887-3F1CD57146E3}" srcOrd="0" destOrd="0" presId="urn:microsoft.com/office/officeart/2005/8/layout/cycle2"/>
    <dgm:cxn modelId="{27C9E0A2-136E-4871-9523-D9493CAFD9EB}" type="presOf" srcId="{57C78971-E9F8-440D-BE35-08613196ACC8}" destId="{C51DA060-5F38-4C95-9952-C52F2D177349}" srcOrd="0" destOrd="0" presId="urn:microsoft.com/office/officeart/2005/8/layout/cycle2"/>
    <dgm:cxn modelId="{267AF5F4-8B35-4927-858A-E749F7241B01}" type="presOf" srcId="{1A2E97B2-6B8C-40D0-A410-1322E9A7ABC9}" destId="{1B20F1ED-30E9-4F09-A335-200A549C45F4}" srcOrd="0" destOrd="0" presId="urn:microsoft.com/office/officeart/2005/8/layout/cycle2"/>
    <dgm:cxn modelId="{C1126681-0F91-4D25-83AD-EC0BED1C38D9}" srcId="{11BE9E9B-F5C3-4581-B429-AB82A2CCAE4A}" destId="{1A2E97B2-6B8C-40D0-A410-1322E9A7ABC9}" srcOrd="1" destOrd="0" parTransId="{85B39560-3136-49C3-909F-1A58022B89D1}" sibTransId="{2D5942CE-16D8-481E-9C90-C53C35AC50F9}"/>
    <dgm:cxn modelId="{39907DDA-126F-4210-B762-3381698488A5}" type="presOf" srcId="{73572215-EF6A-48C2-9CEB-4B8EB58195BE}" destId="{D5F6306B-953C-4633-BCAD-53E5ECBD2E93}" srcOrd="0" destOrd="0" presId="urn:microsoft.com/office/officeart/2005/8/layout/cycle2"/>
    <dgm:cxn modelId="{9C6D2FA8-92FC-4FC2-B076-E782CB9CC9A9}" type="presOf" srcId="{F3E502F6-E936-4E1F-9588-15A3269344E8}" destId="{07AB38D3-A1CF-46BB-BD42-D8181EEFAD2F}" srcOrd="0" destOrd="0" presId="urn:microsoft.com/office/officeart/2005/8/layout/cycle2"/>
    <dgm:cxn modelId="{E1D62D44-5542-4118-A130-C9B05DCA2F57}" srcId="{11BE9E9B-F5C3-4581-B429-AB82A2CCAE4A}" destId="{F3E502F6-E936-4E1F-9588-15A3269344E8}" srcOrd="4" destOrd="0" parTransId="{21130744-FD78-4478-A3C9-341E857A6C3B}" sibTransId="{73572215-EF6A-48C2-9CEB-4B8EB58195BE}"/>
    <dgm:cxn modelId="{E72D5EE5-1FBC-4E7C-8B42-98050F9BA709}" type="presOf" srcId="{BAA29EA0-80D0-4815-92AA-F6355FE6808E}" destId="{F0F233E5-030F-456C-9F18-E4576CD59204}" srcOrd="0" destOrd="0" presId="urn:microsoft.com/office/officeart/2005/8/layout/cycle2"/>
    <dgm:cxn modelId="{3F0137A4-1106-46CE-9E7D-AF71FB95530F}" srcId="{11BE9E9B-F5C3-4581-B429-AB82A2CCAE4A}" destId="{57C78971-E9F8-440D-BE35-08613196ACC8}" srcOrd="3" destOrd="0" parTransId="{D03D3DAB-0FDD-4620-B74C-7AC78FDB648D}" sibTransId="{6C9AD22F-5EDE-47F0-BEC3-8959BE40D907}"/>
    <dgm:cxn modelId="{62A801FE-81B3-498D-9CE1-3727E7EB3BCA}" srcId="{11BE9E9B-F5C3-4581-B429-AB82A2CCAE4A}" destId="{23E23F8E-F0F2-4B35-9364-F853C86C6FD6}" srcOrd="0" destOrd="0" parTransId="{265B6A50-D321-4276-9C9C-85E61F6F1BFA}" sibTransId="{BAA29EA0-80D0-4815-92AA-F6355FE6808E}"/>
    <dgm:cxn modelId="{8E6D26CA-2D7B-43E1-8B23-D9EB20082FE0}" type="presOf" srcId="{1110EAEB-9D3A-4C1D-8183-81DC11659C8F}" destId="{2B5820E5-F344-431C-96B8-360DACF6451C}" srcOrd="0" destOrd="0" presId="urn:microsoft.com/office/officeart/2005/8/layout/cycle2"/>
    <dgm:cxn modelId="{0E84E415-416E-4A71-9372-ECB44E4020CD}" type="presOf" srcId="{11BE9E9B-F5C3-4581-B429-AB82A2CCAE4A}" destId="{9721CB48-6879-4C32-9DB1-FB62B39BBEF0}" srcOrd="0" destOrd="0" presId="urn:microsoft.com/office/officeart/2005/8/layout/cycle2"/>
    <dgm:cxn modelId="{D968C932-3A58-48E1-903B-1D92B2D7304C}" type="presOf" srcId="{6C9AD22F-5EDE-47F0-BEC3-8959BE40D907}" destId="{821475D7-E6AB-41CF-BC27-C46B8B25C2A7}" srcOrd="1" destOrd="0" presId="urn:microsoft.com/office/officeart/2005/8/layout/cycle2"/>
    <dgm:cxn modelId="{CC8323A5-281C-452C-B9E5-3624235D8B0D}" type="presOf" srcId="{2D5942CE-16D8-481E-9C90-C53C35AC50F9}" destId="{9B2BED97-FC59-40C9-A05F-AE900CC1ABB5}" srcOrd="1" destOrd="0" presId="urn:microsoft.com/office/officeart/2005/8/layout/cycle2"/>
    <dgm:cxn modelId="{A332276C-7B24-4390-93A6-22F25F6EB9E9}" type="presOf" srcId="{BAA29EA0-80D0-4815-92AA-F6355FE6808E}" destId="{5C24DC68-315A-4B10-9527-7DBB54C88EDC}" srcOrd="1" destOrd="0" presId="urn:microsoft.com/office/officeart/2005/8/layout/cycle2"/>
    <dgm:cxn modelId="{DA75BC8D-FAB2-4053-9AAA-59122FE81710}" type="presOf" srcId="{73572215-EF6A-48C2-9CEB-4B8EB58195BE}" destId="{A267E6A5-5AA3-479E-AC35-BBBE612CB15F}" srcOrd="1" destOrd="0" presId="urn:microsoft.com/office/officeart/2005/8/layout/cycle2"/>
    <dgm:cxn modelId="{F216E82F-BE70-4047-8509-18E417AD98E9}" type="presOf" srcId="{6C9AD22F-5EDE-47F0-BEC3-8959BE40D907}" destId="{82DA419A-2B2A-4D46-B4DF-922986E1AE90}" srcOrd="0" destOrd="0" presId="urn:microsoft.com/office/officeart/2005/8/layout/cycle2"/>
    <dgm:cxn modelId="{E27C7CCB-B8F9-455F-AEC1-268C2D0EDFDF}" type="presOf" srcId="{1110EAEB-9D3A-4C1D-8183-81DC11659C8F}" destId="{E8529350-472A-488C-B6A0-F7DC016EC630}" srcOrd="1" destOrd="0" presId="urn:microsoft.com/office/officeart/2005/8/layout/cycle2"/>
    <dgm:cxn modelId="{44D29172-A952-4CB4-ABD3-D21B2D8EE6BB}" type="presOf" srcId="{CFD5996E-B8BA-4399-9816-614DB224F3CA}" destId="{CA57F3DF-22B6-439C-B7E8-9DF24569001C}" srcOrd="0" destOrd="0" presId="urn:microsoft.com/office/officeart/2005/8/layout/cycle2"/>
    <dgm:cxn modelId="{6BB1B654-0F74-433A-98CF-04BABD3A8812}" srcId="{11BE9E9B-F5C3-4581-B429-AB82A2CCAE4A}" destId="{CFD5996E-B8BA-4399-9816-614DB224F3CA}" srcOrd="2" destOrd="0" parTransId="{9E2E57BB-BB90-490A-AAB4-0774F7C0BD46}" sibTransId="{1110EAEB-9D3A-4C1D-8183-81DC11659C8F}"/>
    <dgm:cxn modelId="{D28CE545-DF31-45A9-A312-19BE4C4BAB41}" type="presOf" srcId="{2D5942CE-16D8-481E-9C90-C53C35AC50F9}" destId="{4E958603-61D5-43B4-B14E-6A50B1337574}" srcOrd="0" destOrd="0" presId="urn:microsoft.com/office/officeart/2005/8/layout/cycle2"/>
    <dgm:cxn modelId="{B94EB050-1930-4517-ABE4-48B878F8DB44}" type="presParOf" srcId="{9721CB48-6879-4C32-9DB1-FB62B39BBEF0}" destId="{AD383188-CE53-493E-A887-3F1CD57146E3}" srcOrd="0" destOrd="0" presId="urn:microsoft.com/office/officeart/2005/8/layout/cycle2"/>
    <dgm:cxn modelId="{EDFC3764-88F7-4063-90B9-EFDAF1DAC2C3}" type="presParOf" srcId="{9721CB48-6879-4C32-9DB1-FB62B39BBEF0}" destId="{F0F233E5-030F-456C-9F18-E4576CD59204}" srcOrd="1" destOrd="0" presId="urn:microsoft.com/office/officeart/2005/8/layout/cycle2"/>
    <dgm:cxn modelId="{8E069037-4A2A-40D2-9184-732AE24B2A1C}" type="presParOf" srcId="{F0F233E5-030F-456C-9F18-E4576CD59204}" destId="{5C24DC68-315A-4B10-9527-7DBB54C88EDC}" srcOrd="0" destOrd="0" presId="urn:microsoft.com/office/officeart/2005/8/layout/cycle2"/>
    <dgm:cxn modelId="{D6FD64E3-EA0B-45D6-BF3B-B01D4EA4EBC4}" type="presParOf" srcId="{9721CB48-6879-4C32-9DB1-FB62B39BBEF0}" destId="{1B20F1ED-30E9-4F09-A335-200A549C45F4}" srcOrd="2" destOrd="0" presId="urn:microsoft.com/office/officeart/2005/8/layout/cycle2"/>
    <dgm:cxn modelId="{B69032C5-F696-41CD-ADEE-39CD7D4C486F}" type="presParOf" srcId="{9721CB48-6879-4C32-9DB1-FB62B39BBEF0}" destId="{4E958603-61D5-43B4-B14E-6A50B1337574}" srcOrd="3" destOrd="0" presId="urn:microsoft.com/office/officeart/2005/8/layout/cycle2"/>
    <dgm:cxn modelId="{07863BCC-88E0-4E37-BC84-484A9A174490}" type="presParOf" srcId="{4E958603-61D5-43B4-B14E-6A50B1337574}" destId="{9B2BED97-FC59-40C9-A05F-AE900CC1ABB5}" srcOrd="0" destOrd="0" presId="urn:microsoft.com/office/officeart/2005/8/layout/cycle2"/>
    <dgm:cxn modelId="{061EB7BA-0150-485B-8115-7788459BC88D}" type="presParOf" srcId="{9721CB48-6879-4C32-9DB1-FB62B39BBEF0}" destId="{CA57F3DF-22B6-439C-B7E8-9DF24569001C}" srcOrd="4" destOrd="0" presId="urn:microsoft.com/office/officeart/2005/8/layout/cycle2"/>
    <dgm:cxn modelId="{11E6AC0B-4253-4C74-9493-5DEDF7710334}" type="presParOf" srcId="{9721CB48-6879-4C32-9DB1-FB62B39BBEF0}" destId="{2B5820E5-F344-431C-96B8-360DACF6451C}" srcOrd="5" destOrd="0" presId="urn:microsoft.com/office/officeart/2005/8/layout/cycle2"/>
    <dgm:cxn modelId="{EDD3DB16-0C04-45F5-B376-5FED497F6786}" type="presParOf" srcId="{2B5820E5-F344-431C-96B8-360DACF6451C}" destId="{E8529350-472A-488C-B6A0-F7DC016EC630}" srcOrd="0" destOrd="0" presId="urn:microsoft.com/office/officeart/2005/8/layout/cycle2"/>
    <dgm:cxn modelId="{1C362F32-A44D-4809-9551-4CAF5511CA60}" type="presParOf" srcId="{9721CB48-6879-4C32-9DB1-FB62B39BBEF0}" destId="{C51DA060-5F38-4C95-9952-C52F2D177349}" srcOrd="6" destOrd="0" presId="urn:microsoft.com/office/officeart/2005/8/layout/cycle2"/>
    <dgm:cxn modelId="{4DAAC4E6-9AAC-40D2-A810-10B35BF418EF}" type="presParOf" srcId="{9721CB48-6879-4C32-9DB1-FB62B39BBEF0}" destId="{82DA419A-2B2A-4D46-B4DF-922986E1AE90}" srcOrd="7" destOrd="0" presId="urn:microsoft.com/office/officeart/2005/8/layout/cycle2"/>
    <dgm:cxn modelId="{7CB6A100-0330-405E-8A03-1DCC07CDB189}" type="presParOf" srcId="{82DA419A-2B2A-4D46-B4DF-922986E1AE90}" destId="{821475D7-E6AB-41CF-BC27-C46B8B25C2A7}" srcOrd="0" destOrd="0" presId="urn:microsoft.com/office/officeart/2005/8/layout/cycle2"/>
    <dgm:cxn modelId="{049159B3-3125-4166-B2CB-EE18FB54C58E}" type="presParOf" srcId="{9721CB48-6879-4C32-9DB1-FB62B39BBEF0}" destId="{07AB38D3-A1CF-46BB-BD42-D8181EEFAD2F}" srcOrd="8" destOrd="0" presId="urn:microsoft.com/office/officeart/2005/8/layout/cycle2"/>
    <dgm:cxn modelId="{07E80A23-9E87-4D26-B3E4-0BAEE3F363A4}" type="presParOf" srcId="{9721CB48-6879-4C32-9DB1-FB62B39BBEF0}" destId="{D5F6306B-953C-4633-BCAD-53E5ECBD2E93}" srcOrd="9" destOrd="0" presId="urn:microsoft.com/office/officeart/2005/8/layout/cycle2"/>
    <dgm:cxn modelId="{ED372573-D680-4731-BECF-AD4C40A70B71}" type="presParOf" srcId="{D5F6306B-953C-4633-BCAD-53E5ECBD2E93}" destId="{A267E6A5-5AA3-479E-AC35-BBBE612CB15F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8E44D-3C30-48BE-8B8E-664AF4C17887}" type="datetimeFigureOut">
              <a:rPr lang="es-MX" smtClean="0"/>
              <a:pPr/>
              <a:t>04/12/2010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FA1519-5E8A-42FE-BDCE-5B55BD859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8E44D-3C30-48BE-8B8E-664AF4C17887}" type="datetimeFigureOut">
              <a:rPr lang="es-MX" smtClean="0"/>
              <a:pPr/>
              <a:t>04/12/2010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FA1519-5E8A-42FE-BDCE-5B55BD859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8E44D-3C30-48BE-8B8E-664AF4C17887}" type="datetimeFigureOut">
              <a:rPr lang="es-MX" smtClean="0"/>
              <a:pPr/>
              <a:t>04/12/2010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FA1519-5E8A-42FE-BDCE-5B55BD859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428596" y="6286520"/>
            <a:ext cx="828680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 userDrawn="1"/>
        </p:nvSpPr>
        <p:spPr>
          <a:xfrm>
            <a:off x="2071670" y="6357958"/>
            <a:ext cx="5025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garibay_s@yahoo.com.mx       </a:t>
            </a:r>
            <a:r>
              <a:rPr lang="es-MX" sz="1000" dirty="0" smtClean="0"/>
              <a:t>                                                                                     </a:t>
            </a:r>
            <a:r>
              <a:rPr lang="es-MX" sz="1000" b="1" dirty="0" smtClean="0"/>
              <a:t>923 122 – 9084</a:t>
            </a:r>
            <a:endParaRPr lang="es-MX" sz="10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8E44D-3C30-48BE-8B8E-664AF4C17887}" type="datetimeFigureOut">
              <a:rPr lang="es-MX" smtClean="0"/>
              <a:pPr/>
              <a:t>04/12/2010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FA1519-5E8A-42FE-BDCE-5B55BD859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8E44D-3C30-48BE-8B8E-664AF4C17887}" type="datetimeFigureOut">
              <a:rPr lang="es-MX" smtClean="0"/>
              <a:pPr/>
              <a:t>04/12/2010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FA1519-5E8A-42FE-BDCE-5B55BD859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8E44D-3C30-48BE-8B8E-664AF4C17887}" type="datetimeFigureOut">
              <a:rPr lang="es-MX" smtClean="0"/>
              <a:pPr/>
              <a:t>04/12/2010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FA1519-5E8A-42FE-BDCE-5B55BD859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8E44D-3C30-48BE-8B8E-664AF4C17887}" type="datetimeFigureOut">
              <a:rPr lang="es-MX" smtClean="0"/>
              <a:pPr/>
              <a:t>04/12/2010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FA1519-5E8A-42FE-BDCE-5B55BD859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8E44D-3C30-48BE-8B8E-664AF4C17887}" type="datetimeFigureOut">
              <a:rPr lang="es-MX" smtClean="0"/>
              <a:pPr/>
              <a:t>04/12/2010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FA1519-5E8A-42FE-BDCE-5B55BD859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8E44D-3C30-48BE-8B8E-664AF4C17887}" type="datetimeFigureOut">
              <a:rPr lang="es-MX" smtClean="0"/>
              <a:pPr/>
              <a:t>04/12/2010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FA1519-5E8A-42FE-BDCE-5B55BD859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8E44D-3C30-48BE-8B8E-664AF4C17887}" type="datetimeFigureOut">
              <a:rPr lang="es-MX" smtClean="0"/>
              <a:pPr/>
              <a:t>04/12/2010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FA1519-5E8A-42FE-BDCE-5B55BD8598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uvmnet.edu/link/images/logo_uvm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962806" y="142852"/>
            <a:ext cx="2038350" cy="4286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3" y="1432545"/>
            <a:ext cx="721523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99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ungeon" pitchFamily="2" charset="0"/>
              </a:rPr>
              <a:t>5 </a:t>
            </a:r>
            <a:r>
              <a:rPr lang="es-MX" sz="199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Dungeon" pitchFamily="2" charset="0"/>
              </a:rPr>
              <a:t>S’s</a:t>
            </a:r>
            <a:endParaRPr lang="es-MX" sz="199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Dungeon" pitchFamily="2" charset="0"/>
            </a:endParaRPr>
          </a:p>
          <a:p>
            <a:pPr algn="r"/>
            <a:r>
              <a:rPr lang="es-MX" sz="3200" b="1" dirty="0" smtClean="0"/>
              <a:t>Propuesta para la Mejora de las oficinas de la Lic. Leticia García</a:t>
            </a:r>
          </a:p>
          <a:p>
            <a:pPr algn="r"/>
            <a:r>
              <a:rPr lang="es-MX" sz="3200" b="1" dirty="0" smtClean="0"/>
              <a:t>en la ciudad de Coatzacoalcos, Ver.</a:t>
            </a:r>
            <a:endParaRPr lang="es-MX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4198" y="210901"/>
            <a:ext cx="2760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Beneficios</a:t>
            </a:r>
            <a:endParaRPr lang="es-MX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eineken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7225" y="1694155"/>
            <a:ext cx="792961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 smtClean="0">
                <a:latin typeface="Heineken" pitchFamily="2" charset="0"/>
              </a:rPr>
              <a:t> Mejor Organización de Documentos.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Reducción de Tiempos de Respuesta.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Mejorar el Cumplimiento de Plazos.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Mejorar la Productividad.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Mejorar la Calidad del Servicio.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Reducir Pérdidas.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Genera una Cultura Organizacional.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3708" y="4388188"/>
            <a:ext cx="6442854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3200" dirty="0" smtClean="0">
                <a:latin typeface="Heineken" pitchFamily="2" charset="0"/>
              </a:rPr>
              <a:t>Mtro. José Alberto Ventura Ávalos</a:t>
            </a:r>
            <a:endParaRPr lang="es-MX" dirty="0" smtClean="0">
              <a:latin typeface="Heineken" pitchFamily="2" charset="0"/>
            </a:endParaRPr>
          </a:p>
          <a:p>
            <a:pPr algn="r"/>
            <a:endParaRPr lang="es-MX" dirty="0" smtClean="0">
              <a:latin typeface="Heineken" pitchFamily="2" charset="0"/>
            </a:endParaRPr>
          </a:p>
          <a:p>
            <a:pPr algn="r"/>
            <a:r>
              <a:rPr lang="es-MX" dirty="0" smtClean="0">
                <a:latin typeface="Heineken" pitchFamily="2" charset="0"/>
              </a:rPr>
              <a:t>Presentan:</a:t>
            </a:r>
          </a:p>
          <a:p>
            <a:pPr algn="r"/>
            <a:r>
              <a:rPr lang="es-MX" dirty="0" smtClean="0">
                <a:latin typeface="Heineken" pitchFamily="2" charset="0"/>
              </a:rPr>
              <a:t>Daniel Rivera</a:t>
            </a:r>
          </a:p>
          <a:p>
            <a:pPr algn="r"/>
            <a:r>
              <a:rPr lang="es-MX" dirty="0" smtClean="0">
                <a:latin typeface="Heineken" pitchFamily="2" charset="0"/>
              </a:rPr>
              <a:t>Williams Juárez</a:t>
            </a:r>
          </a:p>
          <a:p>
            <a:pPr algn="r"/>
            <a:r>
              <a:rPr lang="es-MX" dirty="0" smtClean="0">
                <a:latin typeface="Heineken" pitchFamily="2" charset="0"/>
              </a:rPr>
              <a:t>Sergio Garibay</a:t>
            </a:r>
            <a:endParaRPr lang="es-MX" dirty="0">
              <a:latin typeface="Heineken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43042" y="714356"/>
            <a:ext cx="58657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Dirección</a:t>
            </a:r>
          </a:p>
          <a:p>
            <a:pPr algn="ctr"/>
            <a:r>
              <a:rPr lang="es-MX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de la </a:t>
            </a:r>
          </a:p>
          <a:p>
            <a:pPr algn="ctr"/>
            <a:r>
              <a:rPr lang="es-MX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Productividad</a:t>
            </a:r>
            <a:endParaRPr lang="es-MX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eineke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1142984"/>
            <a:ext cx="5557932" cy="5199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dirty="0" smtClean="0">
                <a:latin typeface="Heineken" pitchFamily="2" charset="0"/>
              </a:rPr>
              <a:t> Oficina reducida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dirty="0">
                <a:latin typeface="Heineken" pitchFamily="2" charset="0"/>
              </a:rPr>
              <a:t> </a:t>
            </a:r>
            <a:r>
              <a:rPr lang="es-MX" sz="2800" dirty="0" smtClean="0">
                <a:latin typeface="Heineken" pitchFamily="2" charset="0"/>
              </a:rPr>
              <a:t>Bodega muy grande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dirty="0">
                <a:latin typeface="Heineken" pitchFamily="2" charset="0"/>
              </a:rPr>
              <a:t> </a:t>
            </a:r>
            <a:r>
              <a:rPr lang="es-MX" sz="2800" dirty="0" smtClean="0">
                <a:latin typeface="Heineken" pitchFamily="2" charset="0"/>
              </a:rPr>
              <a:t>Poco orden en la Bodega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dirty="0">
                <a:latin typeface="Heineken" pitchFamily="2" charset="0"/>
              </a:rPr>
              <a:t> </a:t>
            </a:r>
            <a:r>
              <a:rPr lang="es-MX" sz="2800" dirty="0" smtClean="0">
                <a:latin typeface="Heineken" pitchFamily="2" charset="0"/>
              </a:rPr>
              <a:t>Expedientes mal clasificados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dirty="0">
                <a:latin typeface="Heineken" pitchFamily="2" charset="0"/>
              </a:rPr>
              <a:t> </a:t>
            </a:r>
            <a:r>
              <a:rPr lang="es-MX" sz="2800" dirty="0" smtClean="0">
                <a:latin typeface="Heineken" pitchFamily="2" charset="0"/>
              </a:rPr>
              <a:t>Lugar sin espacio para moverse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dirty="0">
                <a:latin typeface="Heineken" pitchFamily="2" charset="0"/>
              </a:rPr>
              <a:t> </a:t>
            </a:r>
            <a:r>
              <a:rPr lang="es-MX" sz="2800" dirty="0" smtClean="0">
                <a:latin typeface="Heineken" pitchFamily="2" charset="0"/>
              </a:rPr>
              <a:t>Falta de limpieza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dirty="0">
                <a:latin typeface="Heineken" pitchFamily="2" charset="0"/>
              </a:rPr>
              <a:t> </a:t>
            </a:r>
            <a:r>
              <a:rPr lang="es-MX" sz="2800" dirty="0" smtClean="0">
                <a:latin typeface="Heineken" pitchFamily="2" charset="0"/>
              </a:rPr>
              <a:t>Lugar en malas condiciones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dirty="0">
                <a:latin typeface="Heineken" pitchFamily="2" charset="0"/>
              </a:rPr>
              <a:t> </a:t>
            </a:r>
            <a:r>
              <a:rPr lang="es-MX" sz="2800" dirty="0" smtClean="0">
                <a:latin typeface="Heineken" pitchFamily="2" charset="0"/>
              </a:rPr>
              <a:t>Objetos innecesarios en el sitio</a:t>
            </a:r>
            <a:endParaRPr lang="es-MX" sz="2800" dirty="0">
              <a:latin typeface="Heineken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4198" y="210901"/>
            <a:ext cx="359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Estado Actual</a:t>
            </a:r>
            <a:endParaRPr lang="es-MX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eineken" pitchFamily="2" charset="0"/>
            </a:endParaRPr>
          </a:p>
        </p:txBody>
      </p:sp>
      <p:pic>
        <p:nvPicPr>
          <p:cNvPr id="4" name="3 Imagen" descr="Image(27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79" y="1142984"/>
            <a:ext cx="6096042" cy="4572032"/>
          </a:xfrm>
          <a:prstGeom prst="rect">
            <a:avLst/>
          </a:prstGeom>
        </p:spPr>
      </p:pic>
      <p:pic>
        <p:nvPicPr>
          <p:cNvPr id="6" name="5 Imagen" descr="Image(27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125124"/>
            <a:ext cx="6143668" cy="4607752"/>
          </a:xfrm>
          <a:prstGeom prst="rect">
            <a:avLst/>
          </a:prstGeom>
        </p:spPr>
      </p:pic>
      <p:pic>
        <p:nvPicPr>
          <p:cNvPr id="9" name="8 Imagen" descr="Image(27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1125125"/>
            <a:ext cx="6143668" cy="4607750"/>
          </a:xfrm>
          <a:prstGeom prst="rect">
            <a:avLst/>
          </a:prstGeom>
        </p:spPr>
      </p:pic>
      <p:pic>
        <p:nvPicPr>
          <p:cNvPr id="10" name="9 Imagen" descr="Image(26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1125125"/>
            <a:ext cx="6143668" cy="4607750"/>
          </a:xfrm>
          <a:prstGeom prst="rect">
            <a:avLst/>
          </a:prstGeom>
        </p:spPr>
      </p:pic>
      <p:pic>
        <p:nvPicPr>
          <p:cNvPr id="11" name="10 Imagen" descr="Image(26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1071546"/>
            <a:ext cx="6286544" cy="4714908"/>
          </a:xfrm>
          <a:prstGeom prst="rect">
            <a:avLst/>
          </a:prstGeom>
        </p:spPr>
      </p:pic>
      <p:pic>
        <p:nvPicPr>
          <p:cNvPr id="12" name="11 Imagen" descr="Image(26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1071546"/>
            <a:ext cx="6286544" cy="4714908"/>
          </a:xfrm>
          <a:prstGeom prst="rect">
            <a:avLst/>
          </a:prstGeom>
        </p:spPr>
      </p:pic>
      <p:pic>
        <p:nvPicPr>
          <p:cNvPr id="13" name="12 Imagen" descr="Image(270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414" y="910810"/>
            <a:ext cx="6715172" cy="5036380"/>
          </a:xfrm>
          <a:prstGeom prst="rect">
            <a:avLst/>
          </a:prstGeom>
        </p:spPr>
      </p:pic>
      <p:pic>
        <p:nvPicPr>
          <p:cNvPr id="14" name="13 Imagen" descr="Image(27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414" y="910810"/>
            <a:ext cx="6715172" cy="5036380"/>
          </a:xfrm>
          <a:prstGeom prst="rect">
            <a:avLst/>
          </a:prstGeom>
        </p:spPr>
      </p:pic>
      <p:pic>
        <p:nvPicPr>
          <p:cNvPr id="15" name="14 Imagen" descr="Image(26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414" y="910810"/>
            <a:ext cx="6715172" cy="5036380"/>
          </a:xfrm>
          <a:prstGeom prst="rect">
            <a:avLst/>
          </a:prstGeom>
        </p:spPr>
      </p:pic>
      <p:pic>
        <p:nvPicPr>
          <p:cNvPr id="16" name="15 Imagen" descr="Image(26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2976" y="857232"/>
            <a:ext cx="685804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4198" y="210901"/>
            <a:ext cx="4434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Propuesta inicial</a:t>
            </a:r>
            <a:endParaRPr lang="es-MX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eineken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7224" y="1142984"/>
            <a:ext cx="58031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dirty="0" smtClean="0">
                <a:latin typeface="Heineken" pitchFamily="2" charset="0"/>
              </a:rPr>
              <a:t> Convertir la Bodega en la Oficina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800" dirty="0">
                <a:latin typeface="Heineken" pitchFamily="2" charset="0"/>
              </a:rPr>
              <a:t> </a:t>
            </a:r>
            <a:r>
              <a:rPr lang="es-MX" sz="2800" dirty="0" smtClean="0">
                <a:latin typeface="Heineken" pitchFamily="2" charset="0"/>
              </a:rPr>
              <a:t>Aplicar las </a:t>
            </a:r>
            <a:r>
              <a:rPr lang="es-MX" sz="2800" b="1" dirty="0" smtClean="0">
                <a:latin typeface="+mj-lt"/>
              </a:rPr>
              <a:t>5</a:t>
            </a:r>
            <a:r>
              <a:rPr lang="es-MX" sz="2800" dirty="0" smtClean="0">
                <a:latin typeface="+mj-lt"/>
              </a:rPr>
              <a:t> </a:t>
            </a:r>
            <a:r>
              <a:rPr lang="es-MX" sz="2800" dirty="0" err="1" smtClean="0">
                <a:latin typeface="Heineken" pitchFamily="2" charset="0"/>
              </a:rPr>
              <a:t>S’s</a:t>
            </a:r>
            <a:endParaRPr lang="es-MX" sz="2800" dirty="0">
              <a:latin typeface="Heineken" pitchFamily="2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500298" y="2285992"/>
            <a:ext cx="5929354" cy="4071966"/>
            <a:chOff x="928662" y="1000108"/>
            <a:chExt cx="7286676" cy="5286412"/>
          </a:xfrm>
        </p:grpSpPr>
        <p:graphicFrame>
          <p:nvGraphicFramePr>
            <p:cNvPr id="5" name="4 Diagrama"/>
            <p:cNvGraphicFramePr/>
            <p:nvPr/>
          </p:nvGraphicFramePr>
          <p:xfrm>
            <a:off x="928662" y="1000108"/>
            <a:ext cx="7286676" cy="52864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5 Estrella de 5 puntas"/>
            <p:cNvSpPr/>
            <p:nvPr/>
          </p:nvSpPr>
          <p:spPr>
            <a:xfrm>
              <a:off x="3643306" y="2786058"/>
              <a:ext cx="1928826" cy="1785950"/>
            </a:xfrm>
            <a:prstGeom prst="star5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5 </a:t>
              </a:r>
              <a:r>
                <a:rPr lang="es-MX" b="1" dirty="0" err="1" smtClean="0"/>
                <a:t>S’s</a:t>
              </a:r>
              <a:endParaRPr lang="es-MX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4198" y="210901"/>
            <a:ext cx="4491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SEIRI</a:t>
            </a:r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how Fun" pitchFamily="2" charset="0"/>
              </a:rPr>
              <a:t> - </a:t>
            </a:r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Clasificar</a:t>
            </a:r>
            <a:endParaRPr lang="es-MX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eineken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7225" y="1816136"/>
            <a:ext cx="792961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 smtClean="0">
                <a:latin typeface="Heineken" pitchFamily="2" charset="0"/>
              </a:rPr>
              <a:t> Los objetos necesarios para la Oficina.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Los Expedientes vigentes.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Archivarlos de acuerdo a la Frecuencia de Uso.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Creación de un Archivo Muerto.</a:t>
            </a:r>
          </a:p>
          <a:p>
            <a:pPr algn="ctr">
              <a:lnSpc>
                <a:spcPct val="150000"/>
              </a:lnSpc>
            </a:pPr>
            <a:endParaRPr lang="es-MX" sz="2600" dirty="0" smtClean="0">
              <a:latin typeface="Heineke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2600" dirty="0" smtClean="0">
                <a:latin typeface="Heineken" pitchFamily="2" charset="0"/>
              </a:rPr>
              <a:t>Utilizar las </a:t>
            </a:r>
            <a:r>
              <a:rPr lang="es-MX" sz="2600" dirty="0" smtClean="0">
                <a:solidFill>
                  <a:srgbClr val="C00000"/>
                </a:solidFill>
                <a:latin typeface="Heineken" pitchFamily="2" charset="0"/>
              </a:rPr>
              <a:t>Etiquetas Rojas</a:t>
            </a:r>
            <a:r>
              <a:rPr lang="es-MX" sz="2600" dirty="0" smtClean="0">
                <a:latin typeface="Heineken" pitchFamily="2" charset="0"/>
              </a:rPr>
              <a:t> y el Control de las mismas.</a:t>
            </a:r>
            <a:endParaRPr lang="es-MX" sz="2600" dirty="0">
              <a:latin typeface="Heinek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4198" y="210901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SEITON</a:t>
            </a:r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how Fun" pitchFamily="2" charset="0"/>
              </a:rPr>
              <a:t> - </a:t>
            </a:r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Organizar</a:t>
            </a:r>
            <a:endParaRPr lang="es-MX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eineken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7225" y="1643050"/>
            <a:ext cx="792961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 smtClean="0">
                <a:latin typeface="Heineken" pitchFamily="2" charset="0"/>
              </a:rPr>
              <a:t> Se asignará un lugar para cada Mueble.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Según lo platicado, se usará el clóset como Archivo.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ordenarán los Expedientes de forma alfanumérica.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creará un mapa del Archivo y su Contenido.</a:t>
            </a:r>
          </a:p>
          <a:p>
            <a:pPr algn="ctr">
              <a:lnSpc>
                <a:spcPct val="150000"/>
              </a:lnSpc>
            </a:pPr>
            <a:endParaRPr lang="es-MX" sz="800" dirty="0" smtClean="0">
              <a:latin typeface="Heineke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2600" dirty="0" smtClean="0">
                <a:solidFill>
                  <a:srgbClr val="C00000"/>
                </a:solidFill>
                <a:latin typeface="Heineken" pitchFamily="2" charset="0"/>
              </a:rPr>
              <a:t>Un lugar para cada cosa y cada cosa en su lugar</a:t>
            </a:r>
            <a:r>
              <a:rPr lang="es-MX" sz="2600" dirty="0" smtClean="0">
                <a:latin typeface="Heineken" pitchFamily="2" charset="0"/>
              </a:rPr>
              <a:t>.</a:t>
            </a:r>
            <a:endParaRPr lang="es-MX" sz="2600" dirty="0">
              <a:latin typeface="Heinek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4198" y="210901"/>
            <a:ext cx="4150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SEISO</a:t>
            </a:r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how Fun" pitchFamily="2" charset="0"/>
              </a:rPr>
              <a:t> - </a:t>
            </a:r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Limpiar</a:t>
            </a:r>
            <a:endParaRPr lang="es-MX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eineken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7225" y="1694155"/>
            <a:ext cx="792961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 smtClean="0">
                <a:latin typeface="Heineken" pitchFamily="2" charset="0"/>
              </a:rPr>
              <a:t> Limpiar las áreas de desplazamiento de objetos.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Los muebles se colocarán en sitios funcionales.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La Limpieza del sitio la realizará un intendente.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verificará la Vigencia de los Expedientes.</a:t>
            </a:r>
          </a:p>
          <a:p>
            <a:pPr algn="ctr">
              <a:lnSpc>
                <a:spcPct val="150000"/>
              </a:lnSpc>
            </a:pPr>
            <a:endParaRPr lang="es-MX" sz="2600" dirty="0" smtClean="0">
              <a:latin typeface="Heineke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2600" dirty="0" smtClean="0">
                <a:solidFill>
                  <a:srgbClr val="C00000"/>
                </a:solidFill>
                <a:latin typeface="Heineken" pitchFamily="2" charset="0"/>
              </a:rPr>
              <a:t>La Oficina más Limpia no es la que más se asea sino la que menos se ensucia</a:t>
            </a:r>
            <a:r>
              <a:rPr lang="es-MX" sz="2600" dirty="0" smtClean="0">
                <a:latin typeface="Heineken" pitchFamily="2" charset="0"/>
              </a:rPr>
              <a:t>.</a:t>
            </a:r>
            <a:endParaRPr lang="es-MX" sz="2600" dirty="0">
              <a:latin typeface="Heinek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4198" y="210901"/>
            <a:ext cx="6378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SEIKETSU</a:t>
            </a:r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how Fun" pitchFamily="2" charset="0"/>
              </a:rPr>
              <a:t> - </a:t>
            </a:r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Estandarizar</a:t>
            </a:r>
            <a:endParaRPr lang="es-MX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eineken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7225" y="1694155"/>
            <a:ext cx="792961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 smtClean="0">
                <a:latin typeface="Heineken" pitchFamily="2" charset="0"/>
              </a:rPr>
              <a:t> Se asignarán Actividades y Responsabilidades.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implementará un Manual de Limpieza.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buscará la Mejora de los Métodos de Limpieza.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localizarán las Fuentes de Contaminación.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Documentarán los Procesos desarrollados.</a:t>
            </a:r>
          </a:p>
          <a:p>
            <a:pPr algn="ctr">
              <a:lnSpc>
                <a:spcPct val="150000"/>
              </a:lnSpc>
            </a:pPr>
            <a:endParaRPr lang="es-MX" sz="2600" dirty="0" smtClean="0">
              <a:latin typeface="Heineke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2600" dirty="0" smtClean="0">
                <a:solidFill>
                  <a:srgbClr val="C00000"/>
                </a:solidFill>
                <a:latin typeface="Heineken" pitchFamily="2" charset="0"/>
              </a:rPr>
              <a:t>Todos igual siempre</a:t>
            </a:r>
            <a:r>
              <a:rPr lang="es-MX" sz="2600" dirty="0" smtClean="0">
                <a:latin typeface="Heineken" pitchFamily="2" charset="0"/>
              </a:rPr>
              <a:t>.</a:t>
            </a:r>
            <a:endParaRPr lang="es-MX" sz="2600" dirty="0">
              <a:latin typeface="Heinek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4198" y="210901"/>
            <a:ext cx="6312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SHITSUKE</a:t>
            </a:r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how Fun" pitchFamily="2" charset="0"/>
              </a:rPr>
              <a:t> - </a:t>
            </a:r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ineken" pitchFamily="2" charset="0"/>
              </a:rPr>
              <a:t>Seguimiento</a:t>
            </a:r>
            <a:endParaRPr lang="es-MX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eineken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7225" y="1694155"/>
            <a:ext cx="792961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 smtClean="0">
                <a:latin typeface="Heineken" pitchFamily="2" charset="0"/>
              </a:rPr>
              <a:t> Se desarrollarán Normas y Estándares de Limpieza.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educará al Personal sobre las </a:t>
            </a:r>
            <a:r>
              <a:rPr lang="es-MX" sz="2600" b="1" dirty="0" smtClean="0">
                <a:latin typeface="+mj-lt"/>
              </a:rPr>
              <a:t>5</a:t>
            </a: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err="1" smtClean="0">
                <a:latin typeface="Heineken" pitchFamily="2" charset="0"/>
              </a:rPr>
              <a:t>S’s</a:t>
            </a:r>
            <a:r>
              <a:rPr lang="es-MX" sz="2600" dirty="0" smtClean="0">
                <a:latin typeface="Heineken" pitchFamily="2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asignará el tiempo de práctica de las </a:t>
            </a:r>
            <a:r>
              <a:rPr lang="es-MX" sz="2600" b="1" dirty="0" smtClean="0">
                <a:latin typeface="+mj-lt"/>
              </a:rPr>
              <a:t>5</a:t>
            </a:r>
            <a:r>
              <a:rPr lang="es-MX" sz="2600" dirty="0" smtClean="0">
                <a:latin typeface="Heineken" pitchFamily="2" charset="0"/>
              </a:rPr>
              <a:t> </a:t>
            </a:r>
            <a:r>
              <a:rPr lang="es-MX" sz="2600" dirty="0" err="1" smtClean="0">
                <a:latin typeface="Heineken" pitchFamily="2" charset="0"/>
              </a:rPr>
              <a:t>S’s</a:t>
            </a:r>
            <a:r>
              <a:rPr lang="es-MX" sz="2600" dirty="0" smtClean="0">
                <a:latin typeface="Heineken" pitchFamily="2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suministrarán los Recursos necesarios.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Evaluará el Progreso periódicamente.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600" dirty="0">
                <a:latin typeface="Heineken" pitchFamily="2" charset="0"/>
              </a:rPr>
              <a:t> </a:t>
            </a:r>
            <a:r>
              <a:rPr lang="es-MX" sz="2600" dirty="0" smtClean="0">
                <a:latin typeface="Heineken" pitchFamily="2" charset="0"/>
              </a:rPr>
              <a:t>Se buscará desarrollar una Visión Compartida.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407</Words>
  <Application>Microsoft Office PowerPoint</Application>
  <PresentationFormat>Presentación en pantalla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Your User Name</dc:creator>
  <cp:lastModifiedBy>Your User Name</cp:lastModifiedBy>
  <cp:revision>4</cp:revision>
  <dcterms:created xsi:type="dcterms:W3CDTF">2010-12-03T23:21:48Z</dcterms:created>
  <dcterms:modified xsi:type="dcterms:W3CDTF">2010-12-04T17:15:04Z</dcterms:modified>
</cp:coreProperties>
</file>