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F33C894-A8B1-4B2C-B5CA-F671AEE9B8DD}" type="datetimeFigureOut">
              <a:rPr lang="es-ES" smtClean="0"/>
              <a:t>24/01/2011</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630E867-F169-48E8-8118-B213CB2BB537}"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33C894-A8B1-4B2C-B5CA-F671AEE9B8DD}" type="datetimeFigureOut">
              <a:rPr lang="es-ES" smtClean="0"/>
              <a:t>24/01/2011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30E867-F169-48E8-8118-B213CB2BB53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33C894-A8B1-4B2C-B5CA-F671AEE9B8DD}" type="datetimeFigureOut">
              <a:rPr lang="es-ES" smtClean="0"/>
              <a:t>24/01/2011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30E867-F169-48E8-8118-B213CB2BB53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F33C894-A8B1-4B2C-B5CA-F671AEE9B8DD}" type="datetimeFigureOut">
              <a:rPr lang="es-ES" smtClean="0"/>
              <a:t>24/01/2011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30E867-F169-48E8-8118-B213CB2BB53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F33C894-A8B1-4B2C-B5CA-F671AEE9B8DD}" type="datetimeFigureOut">
              <a:rPr lang="es-ES" smtClean="0"/>
              <a:t>24/01/2011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30E867-F169-48E8-8118-B213CB2BB53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F33C894-A8B1-4B2C-B5CA-F671AEE9B8DD}" type="datetimeFigureOut">
              <a:rPr lang="es-ES" smtClean="0"/>
              <a:t>24/01/2011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630E867-F169-48E8-8118-B213CB2BB537}"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F33C894-A8B1-4B2C-B5CA-F671AEE9B8DD}" type="datetimeFigureOut">
              <a:rPr lang="es-ES" smtClean="0"/>
              <a:t>24/01/2011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630E867-F169-48E8-8118-B213CB2BB537}"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F33C894-A8B1-4B2C-B5CA-F671AEE9B8DD}" type="datetimeFigureOut">
              <a:rPr lang="es-ES" smtClean="0"/>
              <a:t>24/01/2011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630E867-F169-48E8-8118-B213CB2BB53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3C894-A8B1-4B2C-B5CA-F671AEE9B8DD}" type="datetimeFigureOut">
              <a:rPr lang="es-ES" smtClean="0"/>
              <a:t>24/01/2011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630E867-F169-48E8-8118-B213CB2BB53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9F33C894-A8B1-4B2C-B5CA-F671AEE9B8DD}" type="datetimeFigureOut">
              <a:rPr lang="es-ES" smtClean="0"/>
              <a:t>24/01/2011</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8630E867-F169-48E8-8118-B213CB2BB537}"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9F33C894-A8B1-4B2C-B5CA-F671AEE9B8DD}" type="datetimeFigureOut">
              <a:rPr lang="es-ES" smtClean="0"/>
              <a:t>24/01/2011</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8630E867-F169-48E8-8118-B213CB2BB53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F33C894-A8B1-4B2C-B5CA-F671AEE9B8DD}" type="datetimeFigureOut">
              <a:rPr lang="es-ES" smtClean="0"/>
              <a:t>24/01/2011</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630E867-F169-48E8-8118-B213CB2BB53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bmp"/><Relationship Id="rId2" Type="http://schemas.openxmlformats.org/officeDocument/2006/relationships/image" Target="../media/image5.b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00482" y="980728"/>
            <a:ext cx="4464496" cy="794519"/>
          </a:xfrm>
        </p:spPr>
        <p:txBody>
          <a:bodyPr>
            <a:normAutofit fontScale="90000"/>
          </a:bodyPr>
          <a:lstStyle/>
          <a:p>
            <a:r>
              <a:rPr lang="ca-ES" dirty="0" smtClean="0"/>
              <a:t>PECES</a:t>
            </a:r>
            <a:endParaRPr lang="es-ES" dirty="0"/>
          </a:p>
        </p:txBody>
      </p:sp>
      <p:sp>
        <p:nvSpPr>
          <p:cNvPr id="3" name="2 Subtítulo"/>
          <p:cNvSpPr>
            <a:spLocks noGrp="1"/>
          </p:cNvSpPr>
          <p:nvPr>
            <p:ph type="subTitle" idx="1"/>
          </p:nvPr>
        </p:nvSpPr>
        <p:spPr>
          <a:xfrm>
            <a:off x="1339189" y="1753258"/>
            <a:ext cx="6400800" cy="2107790"/>
          </a:xfrm>
        </p:spPr>
        <p:txBody>
          <a:bodyPr>
            <a:normAutofit fontScale="85000" lnSpcReduction="20000"/>
          </a:bodyPr>
          <a:lstStyle/>
          <a:p>
            <a:pPr algn="just"/>
            <a:r>
              <a:rPr lang="es-AR" sz="1600" b="1" dirty="0" smtClean="0">
                <a:solidFill>
                  <a:srgbClr val="FF0000"/>
                </a:solidFill>
              </a:rPr>
              <a:t>Son animales vertebrados de agua y generalmente son ectodérmicos (su finalidad es optimizar su temperatura corporal) siendo variable. Están recubiertos de escamas y dotados de aletas que les permiten desplazarse por el agua teniendo una que  es la prolongación del cuerpo y es más fuerte formando la cola. Respiran con branquias captando el oxigeno disuelto en el agua, su esqueleto está considerado como uno de los más simples de los vertebrados teniéndolos en forma de espina, otros peces como el tiburón tienen un esqueleto cartilaginoso formado por piezas mas blandas y flexibles que los huesos. Casi todos los peces disponen de vejiga natatoria, que viene a ser como una bolsa de aire para que no se hundan.</a:t>
            </a:r>
            <a:endParaRPr lang="es-AR" sz="1600" b="1" dirty="0">
              <a:solidFill>
                <a:srgbClr val="FF0000"/>
              </a:solidFill>
            </a:endParaRPr>
          </a:p>
          <a:p>
            <a:pPr algn="just"/>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400" y="3861048"/>
            <a:ext cx="2828572" cy="1619048"/>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861048"/>
            <a:ext cx="2447619" cy="1722650"/>
          </a:xfrm>
          <a:prstGeom prst="rect">
            <a:avLst/>
          </a:prstGeom>
        </p:spPr>
      </p:pic>
    </p:spTree>
    <p:extLst>
      <p:ext uri="{BB962C8B-B14F-4D97-AF65-F5344CB8AC3E}">
        <p14:creationId xmlns:p14="http://schemas.microsoft.com/office/powerpoint/2010/main" val="2030174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65</TotalTime>
  <Words>127</Words>
  <Application>Microsoft Office PowerPoint</Application>
  <PresentationFormat>Presentación en pantalla (4:3)</PresentationFormat>
  <Paragraphs>2</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Chincheta</vt:lpstr>
      <vt:lpstr>PECES</vt:lpstr>
    </vt:vector>
  </TitlesOfParts>
  <Company>Windows XP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ARTRÓPODOS</dc:title>
  <dc:creator>Windows XP</dc:creator>
  <cp:lastModifiedBy>Windows XP</cp:lastModifiedBy>
  <cp:revision>7</cp:revision>
  <dcterms:created xsi:type="dcterms:W3CDTF">2011-01-20T09:50:21Z</dcterms:created>
  <dcterms:modified xsi:type="dcterms:W3CDTF">2011-01-24T15:14:09Z</dcterms:modified>
</cp:coreProperties>
</file>