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39752" y="1196752"/>
            <a:ext cx="4464496" cy="794519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>PORÍPEROS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25894" y="1988840"/>
            <a:ext cx="6400800" cy="576064"/>
          </a:xfrm>
        </p:spPr>
        <p:txBody>
          <a:bodyPr>
            <a:noAutofit/>
          </a:bodyPr>
          <a:lstStyle/>
          <a:p>
            <a:r>
              <a:rPr lang="es-AR" sz="1400" b="1" dirty="0" smtClean="0">
                <a:solidFill>
                  <a:srgbClr val="FF0000"/>
                </a:solidFill>
              </a:rPr>
              <a:t>También llamados esponjas, se encuentran en el ambiente marino y se ubican enclavados en la roca, su forma de alimentarse es filtrando las substancias del agua marina.</a:t>
            </a:r>
            <a:r>
              <a:rPr lang="es-AR" sz="1400" b="1" dirty="0">
                <a:solidFill>
                  <a:srgbClr val="FF0000"/>
                </a:solidFill>
              </a:rPr>
              <a:t/>
            </a:r>
            <a:br>
              <a:rPr lang="es-AR" sz="1400" b="1" dirty="0">
                <a:solidFill>
                  <a:srgbClr val="FF0000"/>
                </a:solidFill>
              </a:rPr>
            </a:br>
            <a:endParaRPr lang="es-ES" sz="1400" b="1" dirty="0">
              <a:solidFill>
                <a:srgbClr val="FF0000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4760701" y="4906811"/>
            <a:ext cx="2322471" cy="43204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545" y="3027334"/>
            <a:ext cx="3123020" cy="2097211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027334"/>
            <a:ext cx="2181225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174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32</TotalTime>
  <Words>31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Chincheta</vt:lpstr>
      <vt:lpstr>PORÍPEROS</vt:lpstr>
    </vt:vector>
  </TitlesOfParts>
  <Company>Windows XP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ARTRÓPODOS</dc:title>
  <dc:creator>Windows XP</dc:creator>
  <cp:lastModifiedBy>Windows XP</cp:lastModifiedBy>
  <cp:revision>5</cp:revision>
  <dcterms:created xsi:type="dcterms:W3CDTF">2011-01-20T09:50:21Z</dcterms:created>
  <dcterms:modified xsi:type="dcterms:W3CDTF">2011-01-20T10:32:16Z</dcterms:modified>
</cp:coreProperties>
</file>