
<file path=[Content_Types].xml><?xml version="1.0" encoding="utf-8"?>
<Types xmlns="http://schemas.openxmlformats.org/package/2006/content-types">
  <Default Extension="png" ContentType="image/png"/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33C894-A8B1-4B2C-B5CA-F671AEE9B8DD}" type="datetimeFigureOut">
              <a:rPr lang="es-ES" smtClean="0"/>
              <a:t>20/01/2011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mp"/><Relationship Id="rId2" Type="http://schemas.openxmlformats.org/officeDocument/2006/relationships/image" Target="../media/image5.b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1196752"/>
            <a:ext cx="4464496" cy="794519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CELENTÉREOS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25894" y="1988840"/>
            <a:ext cx="6400800" cy="576064"/>
          </a:xfrm>
        </p:spPr>
        <p:txBody>
          <a:bodyPr>
            <a:noAutofit/>
          </a:bodyPr>
          <a:lstStyle/>
          <a:p>
            <a:r>
              <a:rPr lang="es-AR" sz="1400" b="1" dirty="0">
                <a:solidFill>
                  <a:srgbClr val="FF0000"/>
                </a:solidFill>
              </a:rPr>
              <a:t>Se encuentran de dos formas principales: como pólipos y como medusas; son carnívoros y atacan a sus presas sin perseguirlas, liberando sustancias urticantes cuando entran en contacto con ellas.</a:t>
            </a:r>
            <a:br>
              <a:rPr lang="es-AR" sz="1400" b="1" dirty="0">
                <a:solidFill>
                  <a:srgbClr val="FF0000"/>
                </a:solidFill>
              </a:rPr>
            </a:br>
            <a:endParaRPr lang="es-ES" sz="1400" b="1" dirty="0">
              <a:solidFill>
                <a:srgbClr val="FF0000"/>
              </a:solidFill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874" y="3178670"/>
            <a:ext cx="2123810" cy="1590476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178670"/>
            <a:ext cx="2123810" cy="1590476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4760701" y="4906811"/>
            <a:ext cx="2322471" cy="4320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a-ES" dirty="0" smtClean="0"/>
              <a:t>MEDUSAS</a:t>
            </a: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1945543" y="4906811"/>
            <a:ext cx="2322471" cy="4320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a-ES" dirty="0" smtClean="0"/>
              <a:t>PÓLIPOS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017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</TotalTime>
  <Words>36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CELENTÉREOS</vt:lpstr>
    </vt:vector>
  </TitlesOfParts>
  <Company>Windows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ARTRÓPODOS</dc:title>
  <dc:creator>Windows XP</dc:creator>
  <cp:lastModifiedBy>Windows XP</cp:lastModifiedBy>
  <cp:revision>4</cp:revision>
  <dcterms:created xsi:type="dcterms:W3CDTF">2011-01-20T09:50:21Z</dcterms:created>
  <dcterms:modified xsi:type="dcterms:W3CDTF">2011-01-20T10:23:58Z</dcterms:modified>
</cp:coreProperties>
</file>