
<file path=[Content_Types].xml><?xml version="1.0" encoding="utf-8"?>
<Types xmlns="http://schemas.openxmlformats.org/package/2006/content-types">
  <Default Extension="png" ContentType="image/png"/>
  <Default Extension="bmp" ContentType="image/bm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65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F33C894-A8B1-4B2C-B5CA-F671AEE9B8DD}" type="datetimeFigureOut">
              <a:rPr lang="es-ES" smtClean="0"/>
              <a:t>24/01/2011</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8630E867-F169-48E8-8118-B213CB2BB537}"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F33C894-A8B1-4B2C-B5CA-F671AEE9B8DD}" type="datetimeFigureOut">
              <a:rPr lang="es-ES" smtClean="0"/>
              <a:t>24/01/2011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F33C894-A8B1-4B2C-B5CA-F671AEE9B8DD}" type="datetimeFigureOut">
              <a:rPr lang="es-ES" smtClean="0"/>
              <a:t>24/01/2011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F33C894-A8B1-4B2C-B5CA-F671AEE9B8DD}" type="datetimeFigureOut">
              <a:rPr lang="es-ES" smtClean="0"/>
              <a:t>24/01/2011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F33C894-A8B1-4B2C-B5CA-F671AEE9B8DD}" type="datetimeFigureOut">
              <a:rPr lang="es-ES" smtClean="0"/>
              <a:t>24/01/2011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9F33C894-A8B1-4B2C-B5CA-F671AEE9B8DD}" type="datetimeFigureOut">
              <a:rPr lang="es-ES" smtClean="0"/>
              <a:t>24/01/2011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630E867-F169-48E8-8118-B213CB2BB537}" type="slidenum">
              <a:rPr lang="es-ES" smtClean="0"/>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9F33C894-A8B1-4B2C-B5CA-F671AEE9B8DD}" type="datetimeFigureOut">
              <a:rPr lang="es-ES" smtClean="0"/>
              <a:t>24/01/2011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630E867-F169-48E8-8118-B213CB2BB537}" type="slidenum">
              <a:rPr lang="es-ES" smtClean="0"/>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9F33C894-A8B1-4B2C-B5CA-F671AEE9B8DD}" type="datetimeFigureOut">
              <a:rPr lang="es-ES" smtClean="0"/>
              <a:t>24/01/2011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33C894-A8B1-4B2C-B5CA-F671AEE9B8DD}" type="datetimeFigureOut">
              <a:rPr lang="es-ES" smtClean="0"/>
              <a:t>24/01/2011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630E867-F169-48E8-8118-B213CB2BB537}"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9F33C894-A8B1-4B2C-B5CA-F671AEE9B8DD}" type="datetimeFigureOut">
              <a:rPr lang="es-ES" smtClean="0"/>
              <a:t>24/01/2011</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8630E867-F169-48E8-8118-B213CB2BB537}"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9F33C894-A8B1-4B2C-B5CA-F671AEE9B8DD}" type="datetimeFigureOut">
              <a:rPr lang="es-ES" smtClean="0"/>
              <a:t>24/01/2011</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8630E867-F169-48E8-8118-B213CB2BB537}"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F33C894-A8B1-4B2C-B5CA-F671AEE9B8DD}" type="datetimeFigureOut">
              <a:rPr lang="es-ES" smtClean="0"/>
              <a:t>24/01/2011</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8630E867-F169-48E8-8118-B213CB2BB537}"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9.bmp"/><Relationship Id="rId5" Type="http://schemas.openxmlformats.org/officeDocument/2006/relationships/image" Target="../media/image8.jp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400482" y="980728"/>
            <a:ext cx="4464496" cy="794519"/>
          </a:xfrm>
        </p:spPr>
        <p:txBody>
          <a:bodyPr>
            <a:normAutofit fontScale="90000"/>
          </a:bodyPr>
          <a:lstStyle/>
          <a:p>
            <a:r>
              <a:rPr lang="ca-ES" dirty="0" smtClean="0"/>
              <a:t>AVES</a:t>
            </a:r>
            <a:endParaRPr lang="es-ES" dirty="0"/>
          </a:p>
        </p:txBody>
      </p:sp>
      <p:sp>
        <p:nvSpPr>
          <p:cNvPr id="3" name="2 Subtítulo"/>
          <p:cNvSpPr>
            <a:spLocks noGrp="1"/>
          </p:cNvSpPr>
          <p:nvPr>
            <p:ph type="subTitle" idx="1"/>
          </p:nvPr>
        </p:nvSpPr>
        <p:spPr>
          <a:xfrm>
            <a:off x="1339189" y="1753258"/>
            <a:ext cx="6400800" cy="883654"/>
          </a:xfrm>
        </p:spPr>
        <p:txBody>
          <a:bodyPr>
            <a:normAutofit/>
          </a:bodyPr>
          <a:lstStyle/>
          <a:p>
            <a:pPr algn="just"/>
            <a:r>
              <a:rPr lang="es-AR" sz="1000" b="1" dirty="0" smtClean="0">
                <a:solidFill>
                  <a:srgbClr val="FF0000"/>
                </a:solidFill>
              </a:rPr>
              <a:t>Son animales de sangre caliente, y caminan, saltan, corren con las patas de atrás, sus extremidades anteriores están modificadas como alas, siendo una adaptación para poder volar aunque hay muchas que no vuelan. Están cubiertas de plumas, su esqueleto es muy ligero ya que sus huesos están huecos. Hay algunas aves que poseen de unos sacos llenos de aire y sirven para facilitar el vuelo, respiran con pulmones y en la boca poseen un pico para comer, el cual no tiene dientes.</a:t>
            </a:r>
            <a:r>
              <a:rPr lang="es-AR" sz="1000" b="1" dirty="0" smtClean="0">
                <a:solidFill>
                  <a:srgbClr val="FF0000"/>
                </a:solidFill>
              </a:rPr>
              <a:t> </a:t>
            </a:r>
            <a:endParaRPr lang="es-AR" sz="1000" b="1" dirty="0">
              <a:solidFill>
                <a:srgbClr val="FF0000"/>
              </a:solidFill>
            </a:endParaRPr>
          </a:p>
          <a:p>
            <a:endParaRPr lang="es-ES"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2097" y="2996953"/>
            <a:ext cx="1420922" cy="1064320"/>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3968" y="2824404"/>
            <a:ext cx="3672408" cy="2845254"/>
          </a:xfrm>
          <a:prstGeom prst="rect">
            <a:avLst/>
          </a:prstGeom>
        </p:spPr>
      </p:pic>
      <p:pic>
        <p:nvPicPr>
          <p:cNvPr id="15" name="14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1210" y="2996952"/>
            <a:ext cx="1488742" cy="1064320"/>
          </a:xfrm>
          <a:prstGeom prst="rect">
            <a:avLst/>
          </a:prstGeom>
        </p:spPr>
      </p:pic>
      <p:pic>
        <p:nvPicPr>
          <p:cNvPr id="19" name="18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098" y="4247031"/>
            <a:ext cx="1420922" cy="1064320"/>
          </a:xfrm>
          <a:prstGeom prst="rect">
            <a:avLst/>
          </a:prstGeom>
        </p:spPr>
      </p:pic>
      <p:pic>
        <p:nvPicPr>
          <p:cNvPr id="20" name="19 Imagen"/>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51211" y="4247031"/>
            <a:ext cx="1488741" cy="1064320"/>
          </a:xfrm>
          <a:prstGeom prst="rect">
            <a:avLst/>
          </a:prstGeom>
        </p:spPr>
      </p:pic>
    </p:spTree>
    <p:extLst>
      <p:ext uri="{BB962C8B-B14F-4D97-AF65-F5344CB8AC3E}">
        <p14:creationId xmlns:p14="http://schemas.microsoft.com/office/powerpoint/2010/main" val="20301743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67</TotalTime>
  <Words>94</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Chincheta</vt:lpstr>
      <vt:lpstr>AVES</vt:lpstr>
    </vt:vector>
  </TitlesOfParts>
  <Company>Windows XP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ARTRÓPODOS</dc:title>
  <dc:creator>Windows XP</dc:creator>
  <cp:lastModifiedBy>Windows XP</cp:lastModifiedBy>
  <cp:revision>7</cp:revision>
  <dcterms:created xsi:type="dcterms:W3CDTF">2011-01-20T09:50:21Z</dcterms:created>
  <dcterms:modified xsi:type="dcterms:W3CDTF">2011-01-24T11:23:05Z</dcterms:modified>
</cp:coreProperties>
</file>