
<file path=[Content_Types].xml><?xml version="1.0" encoding="utf-8"?>
<Types xmlns="http://schemas.openxmlformats.org/package/2006/content-types">
  <Default Extension="png" ContentType="image/png"/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b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41451" y="1844824"/>
            <a:ext cx="5400600" cy="794519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 </a:t>
            </a:r>
            <a:br>
              <a:rPr lang="ca-ES" dirty="0" smtClean="0"/>
            </a:br>
            <a:r>
              <a:rPr lang="ca-ES" dirty="0"/>
              <a:t/>
            </a:r>
            <a:br>
              <a:rPr lang="ca-ES" dirty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dirty="0"/>
              <a:t/>
            </a:r>
            <a:br>
              <a:rPr lang="ca-ES" dirty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dirty="0"/>
              <a:t> </a:t>
            </a:r>
            <a:r>
              <a:rPr lang="ca-ES" dirty="0" smtClean="0"/>
              <a:t>                       </a:t>
            </a:r>
            <a:r>
              <a:rPr lang="ca-ES" dirty="0" smtClean="0"/>
              <a:t> EQUINODERMOS</a:t>
            </a:r>
            <a:br>
              <a:rPr lang="ca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132856"/>
            <a:ext cx="6400800" cy="576064"/>
          </a:xfrm>
        </p:spPr>
        <p:txBody>
          <a:bodyPr>
            <a:normAutofit fontScale="70000" lnSpcReduction="20000"/>
          </a:bodyPr>
          <a:lstStyle/>
          <a:p>
            <a:r>
              <a:rPr lang="es-AR" sz="1800" b="1" dirty="0">
                <a:solidFill>
                  <a:srgbClr val="FF0000"/>
                </a:solidFill>
              </a:rPr>
              <a:t>Son animales marinos </a:t>
            </a:r>
            <a:r>
              <a:rPr lang="es-AR" sz="1800" b="1" dirty="0" smtClean="0">
                <a:solidFill>
                  <a:srgbClr val="FF0000"/>
                </a:solidFill>
              </a:rPr>
              <a:t>y tienen forma de simetría </a:t>
            </a:r>
            <a:r>
              <a:rPr lang="es-AR" sz="1800" b="1" dirty="0">
                <a:solidFill>
                  <a:srgbClr val="FF0000"/>
                </a:solidFill>
              </a:rPr>
              <a:t>radial, como la que </a:t>
            </a:r>
            <a:r>
              <a:rPr lang="es-AR" sz="1800" b="1" dirty="0" smtClean="0">
                <a:solidFill>
                  <a:srgbClr val="FF0000"/>
                </a:solidFill>
              </a:rPr>
              <a:t>tiene una rueda, también lo son los erizos que tienen cubierto el cuerpo de púas.</a:t>
            </a:r>
          </a:p>
          <a:p>
            <a:endParaRPr lang="es-ES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955230"/>
            <a:ext cx="3122398" cy="2348830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955230"/>
            <a:ext cx="2749061" cy="234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7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</TotalTime>
  <Words>31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                               EQUINODERMOS </vt:lpstr>
    </vt:vector>
  </TitlesOfParts>
  <Company>Windows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ARTRÓPODOS</dc:title>
  <dc:creator>Windows XP</dc:creator>
  <cp:lastModifiedBy>Windows XP</cp:lastModifiedBy>
  <cp:revision>2</cp:revision>
  <dcterms:created xsi:type="dcterms:W3CDTF">2011-01-20T09:50:21Z</dcterms:created>
  <dcterms:modified xsi:type="dcterms:W3CDTF">2011-01-20T10:05:37Z</dcterms:modified>
</cp:coreProperties>
</file>