
<file path=[Content_Types].xml><?xml version="1.0" encoding="utf-8"?>
<Types xmlns="http://schemas.openxmlformats.org/package/2006/content-types">
  <Default Extension="png" ContentType="image/png"/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b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1840" y="980728"/>
            <a:ext cx="4464496" cy="794519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GUSANOS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27684" y="1683575"/>
            <a:ext cx="6400800" cy="576064"/>
          </a:xfrm>
        </p:spPr>
        <p:txBody>
          <a:bodyPr>
            <a:noAutofit/>
          </a:bodyPr>
          <a:lstStyle/>
          <a:p>
            <a:r>
              <a:rPr lang="es-AR" sz="1600" b="1" dirty="0" smtClean="0">
                <a:solidFill>
                  <a:srgbClr val="FF0000"/>
                </a:solidFill>
              </a:rPr>
              <a:t>Animales de tamaño pequeño, de </a:t>
            </a:r>
            <a:r>
              <a:rPr lang="es-AR" sz="1600" b="1" dirty="0">
                <a:solidFill>
                  <a:srgbClr val="FF0000"/>
                </a:solidFill>
              </a:rPr>
              <a:t>forma </a:t>
            </a:r>
            <a:r>
              <a:rPr lang="es-AR" sz="1600" b="1" dirty="0" smtClean="0">
                <a:solidFill>
                  <a:srgbClr val="FF0000"/>
                </a:solidFill>
              </a:rPr>
              <a:t>alargada, blandos </a:t>
            </a:r>
            <a:r>
              <a:rPr lang="es-AR" sz="1600" b="1" dirty="0">
                <a:solidFill>
                  <a:srgbClr val="FF0000"/>
                </a:solidFill>
              </a:rPr>
              <a:t>y </a:t>
            </a:r>
            <a:r>
              <a:rPr lang="es-AR" sz="1600" b="1" dirty="0" smtClean="0">
                <a:solidFill>
                  <a:srgbClr val="FF0000"/>
                </a:solidFill>
              </a:rPr>
              <a:t>prácticamente no tienen extremidades para moverse más bien son ausentes ya que se </a:t>
            </a:r>
            <a:r>
              <a:rPr lang="es-AR" sz="1600" b="1" dirty="0" smtClean="0">
                <a:solidFill>
                  <a:srgbClr val="FF0000"/>
                </a:solidFill>
              </a:rPr>
              <a:t>arrastra y viven en lugares húmedos.</a:t>
            </a:r>
            <a:endParaRPr lang="es-ES" sz="1600" b="1" dirty="0">
              <a:solidFill>
                <a:srgbClr val="FF0000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456917" y="4005788"/>
            <a:ext cx="1512168" cy="26126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a-ES" sz="1400" b="1" dirty="0" smtClean="0"/>
              <a:t>ANÉLIDOS</a:t>
            </a:r>
            <a:endParaRPr lang="es-ES" sz="1400" b="1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579975" y="4017345"/>
            <a:ext cx="1760190" cy="2381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a-ES" sz="1400" b="1" dirty="0" smtClean="0"/>
              <a:t>PLATELMINTOS</a:t>
            </a:r>
            <a:endParaRPr lang="es-ES" sz="1400" b="1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5798679" y="3960654"/>
            <a:ext cx="1760190" cy="2945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a-ES" sz="1400" b="1" dirty="0" smtClean="0"/>
              <a:t>NEMATELMINTOS</a:t>
            </a:r>
            <a:endParaRPr lang="es-ES" sz="1400" b="1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1" y="2665487"/>
            <a:ext cx="1691680" cy="1207885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812" y="2665486"/>
            <a:ext cx="1923851" cy="1207885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603" y="2665486"/>
            <a:ext cx="2114286" cy="1207885"/>
          </a:xfrm>
          <a:prstGeom prst="rect">
            <a:avLst/>
          </a:prstGeom>
        </p:spPr>
      </p:pic>
      <p:sp>
        <p:nvSpPr>
          <p:cNvPr id="11" name="2 Subtítulo"/>
          <p:cNvSpPr txBox="1">
            <a:spLocks/>
          </p:cNvSpPr>
          <p:nvPr/>
        </p:nvSpPr>
        <p:spPr>
          <a:xfrm>
            <a:off x="1187637" y="4309984"/>
            <a:ext cx="2050728" cy="10175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AR" sz="1200" dirty="0" smtClean="0">
                <a:solidFill>
                  <a:srgbClr val="FF0000"/>
                </a:solidFill>
              </a:rPr>
              <a:t>Su cuerpo está formado por anillos, tanto en el exterior como en el interior. Se encuentran en ambientes marinos, pero también en agua dulce y los hay de  terrestres.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12" name="2 Subtítulo"/>
          <p:cNvSpPr txBox="1">
            <a:spLocks/>
          </p:cNvSpPr>
          <p:nvPr/>
        </p:nvSpPr>
        <p:spPr>
          <a:xfrm>
            <a:off x="5761682" y="4336128"/>
            <a:ext cx="2050728" cy="10175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AR" sz="1200" dirty="0" smtClean="0">
                <a:solidFill>
                  <a:srgbClr val="FF0000"/>
                </a:solidFill>
              </a:rPr>
              <a:t>Animales especialmente acuáticos aunque también sobreviven en ambientes terrestres.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13" name="2 Subtítulo"/>
          <p:cNvSpPr txBox="1">
            <a:spLocks/>
          </p:cNvSpPr>
          <p:nvPr/>
        </p:nvSpPr>
        <p:spPr>
          <a:xfrm>
            <a:off x="3530812" y="4327217"/>
            <a:ext cx="2050728" cy="10175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200" dirty="0" smtClean="0">
                <a:solidFill>
                  <a:srgbClr val="FF0000"/>
                </a:solidFill>
              </a:rPr>
              <a:t>Se consideran los animales más simples y probablemente los más primitivos, viven en ambientes marinos, ríos y en ambientes terrestres húmedos.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17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52</TotalTime>
  <Words>102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GUSANOS</vt:lpstr>
    </vt:vector>
  </TitlesOfParts>
  <Company>Windows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ARTRÓPODOS</dc:title>
  <dc:creator>Windows XP</dc:creator>
  <cp:lastModifiedBy>Windows XP</cp:lastModifiedBy>
  <cp:revision>6</cp:revision>
  <dcterms:created xsi:type="dcterms:W3CDTF">2011-01-20T09:50:21Z</dcterms:created>
  <dcterms:modified xsi:type="dcterms:W3CDTF">2011-01-20T11:09:04Z</dcterms:modified>
</cp:coreProperties>
</file>