
<file path=[Content_Types].xml><?xml version="1.0" encoding="utf-8"?>
<Types xmlns="http://schemas.openxmlformats.org/package/2006/content-types">
  <Default Extension="png" ContentType="image/png"/>
  <Default Extension="bmp" ContentType="image/bmp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F33C894-A8B1-4B2C-B5CA-F671AEE9B8DD}" type="datetimeFigureOut">
              <a:rPr lang="es-ES" smtClean="0"/>
              <a:t>24/01/2011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630E867-F169-48E8-8118-B213CB2BB53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bmp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00482" y="980728"/>
            <a:ext cx="4464496" cy="794519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>ANFÍBIOS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9189" y="1753258"/>
            <a:ext cx="6400800" cy="203578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AR" sz="1600" b="1" dirty="0" smtClean="0">
                <a:solidFill>
                  <a:srgbClr val="FF0000"/>
                </a:solidFill>
              </a:rPr>
              <a:t>El nombre de anfibios se refiere a ambos medios, durante la fase larvaria, es decir, cuando son crías tienen respiración branquial y en adulto pasan a tener respiración con pulmones, a diferencia del resto de los vertebrados se distinguen por sufrir una transformación durante su desarrollo. Su piel está desnuda y húmeda, sus extremidades traseras son patas que les permiten nadar o saltar</a:t>
            </a:r>
            <a:r>
              <a:rPr lang="es-AR" sz="1600" b="1" dirty="0" smtClean="0">
                <a:solidFill>
                  <a:srgbClr val="FF0000"/>
                </a:solidFill>
              </a:rPr>
              <a:t> , tienen una temperatura corporal variable, es decir, de sangre fría, se alimentan de insectos, lombrices y otros pequeños animales, son ovíparos, que se reproducen por huevos.</a:t>
            </a:r>
            <a:endParaRPr lang="es-AR" sz="1600" b="1" dirty="0">
              <a:solidFill>
                <a:srgbClr val="FF0000"/>
              </a:solidFill>
            </a:endParaRPr>
          </a:p>
          <a:p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933056"/>
            <a:ext cx="1994711" cy="1294060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9" y="3933056"/>
            <a:ext cx="1872208" cy="1294060"/>
          </a:xfrm>
          <a:prstGeom prst="rect">
            <a:avLst/>
          </a:prstGeom>
        </p:spPr>
      </p:pic>
      <p:pic>
        <p:nvPicPr>
          <p:cNvPr id="15" name="14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3777342"/>
            <a:ext cx="1584176" cy="1605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174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61</TotalTime>
  <Words>104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Chincheta</vt:lpstr>
      <vt:lpstr>ANFÍBIOS</vt:lpstr>
    </vt:vector>
  </TitlesOfParts>
  <Company>Windows XP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ARTRÓPODOS</dc:title>
  <dc:creator>Windows XP</dc:creator>
  <cp:lastModifiedBy>Windows XP</cp:lastModifiedBy>
  <cp:revision>7</cp:revision>
  <dcterms:created xsi:type="dcterms:W3CDTF">2011-01-20T09:50:21Z</dcterms:created>
  <dcterms:modified xsi:type="dcterms:W3CDTF">2011-01-24T14:55:53Z</dcterms:modified>
</cp:coreProperties>
</file>