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2CE7-F304-4FF3-9846-275252C32FB1}" type="datetimeFigureOut">
              <a:rPr lang="es-ES_tradnl" smtClean="0"/>
              <a:pPr/>
              <a:t>28/01/2011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0907-4AB5-46B7-B03D-F47BF51B4CE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D:\ISLENA\proyectosjas%202010\videos%20TIC\MVI_3485.AVI" TargetMode="External"/><Relationship Id="rId1" Type="http://schemas.openxmlformats.org/officeDocument/2006/relationships/video" Target="file:///D:\ISLENA\proyectosjas%202010\videos%20TIC\MVI_3482.AVI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986714" cy="1714512"/>
          </a:xfrm>
        </p:spPr>
        <p:txBody>
          <a:bodyPr>
            <a:normAutofit/>
          </a:bodyPr>
          <a:lstStyle/>
          <a:p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PROCESO DE IMPLEMENTACIÓN DE LA HERRAMIENTA</a:t>
            </a:r>
            <a:r>
              <a:rPr lang="es-ES_tradnl" sz="2800" b="1" dirty="0" smtClean="0">
                <a:latin typeface="Garamond" pitchFamily="18" charset="0"/>
              </a:rPr>
              <a:t/>
            </a:r>
            <a:br>
              <a:rPr lang="es-ES_tradnl" sz="2800" b="1" dirty="0" smtClean="0">
                <a:latin typeface="Garamond" pitchFamily="18" charset="0"/>
              </a:rPr>
            </a:br>
            <a:endParaRPr lang="es-ES_tradnl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4714876" y="6257836"/>
            <a:ext cx="4214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specialización Informática Educativa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Ing. Islena Londoño García</a:t>
            </a:r>
          </a:p>
          <a:p>
            <a:pPr algn="r"/>
            <a:r>
              <a:rPr lang="es-ES_tradnl" sz="11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Libre - Cali</a:t>
            </a:r>
            <a:endParaRPr lang="es-ES_tradnl" sz="1100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20" y="2000240"/>
            <a:ext cx="73581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endParaRPr lang="es-ES_tradnl" b="1" dirty="0" smtClean="0">
              <a:latin typeface="Garamond" pitchFamily="18" charset="0"/>
            </a:endParaRPr>
          </a:p>
          <a:p>
            <a:pPr algn="just"/>
            <a:endParaRPr lang="es-ES_tradnl" dirty="0" smtClean="0">
              <a:latin typeface="Garamond" pitchFamily="18" charset="0"/>
            </a:endParaRPr>
          </a:p>
          <a:p>
            <a:endParaRPr lang="es-ES_tradnl" dirty="0" smtClean="0">
              <a:latin typeface="Garamond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28596" y="1428736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Garamond" pitchFamily="18" charset="0"/>
              </a:rPr>
              <a:t>Primero se realizaron una serie de capacitaciones y sensibilizaciones a los docentes de la institución con el apoyo del Ing. Diego Fernando Marín, docente de la Universidad Libre, en estas capacitaciones se tuvo la oportunidad de recoger evidencias testimoniales y se realizaron las encuestas donde los docentes manifiestan estar interesados en conocer y manejar las TIC y cuales herramientas tecnológicas necesitan para mejorar sus competencias tecnológicas.</a:t>
            </a:r>
          </a:p>
          <a:p>
            <a:pPr algn="just"/>
            <a:r>
              <a:rPr lang="es-ES" dirty="0" smtClean="0">
                <a:latin typeface="Garamond" pitchFamily="18" charset="0"/>
              </a:rPr>
              <a:t>El ingeniero entrego a los docentes material de apoyo, que posteriormente fue explorado y trabajado por cada uno de los profesores de básica secundaria y media.</a:t>
            </a:r>
            <a:endParaRPr lang="es-ES_tradnl" dirty="0"/>
          </a:p>
        </p:txBody>
      </p:sp>
      <p:pic>
        <p:nvPicPr>
          <p:cNvPr id="9" name="MVI_348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71472" y="3714752"/>
            <a:ext cx="3524275" cy="2643206"/>
          </a:xfrm>
          <a:prstGeom prst="rect">
            <a:avLst/>
          </a:prstGeom>
        </p:spPr>
      </p:pic>
      <p:pic>
        <p:nvPicPr>
          <p:cNvPr id="10" name="MVI_3485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4857752" y="3786190"/>
            <a:ext cx="3744416" cy="24916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116</Words>
  <Application>Microsoft Office PowerPoint</Application>
  <PresentationFormat>Presentación en pantalla (4:3)</PresentationFormat>
  <Paragraphs>9</Paragraphs>
  <Slides>1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PROCESO DE IMPLEMENTACIÓN DE LA HERRAMIENTA 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TIC´s COMO APOYO EN LOS PROCESOS DE ENSEÑANZA</dc:title>
  <dc:creator>WinuE</dc:creator>
  <cp:lastModifiedBy>WinuE</cp:lastModifiedBy>
  <cp:revision>35</cp:revision>
  <dcterms:created xsi:type="dcterms:W3CDTF">2010-09-22T20:24:22Z</dcterms:created>
  <dcterms:modified xsi:type="dcterms:W3CDTF">2011-01-28T20:21:58Z</dcterms:modified>
</cp:coreProperties>
</file>