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1D9FF-B005-40AA-8A05-832AEF2DE90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2E036-4049-4D35-8C9D-DF0D3AE3826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501122" cy="1827215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LAS TIC´S COMO APOYO EN LOS PROCESOS DE ENSEÑANZA - APRENDIZAJE</a:t>
            </a:r>
            <a:endParaRPr lang="es-ES_tradnl" sz="28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00562" y="5572140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4348" y="2500306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Garamond" pitchFamily="18" charset="0"/>
              </a:rPr>
              <a:t>FORMULACIÓN DEL PROBLEMA</a:t>
            </a: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sz="2800" dirty="0"/>
          </a:p>
        </p:txBody>
      </p:sp>
      <p:sp>
        <p:nvSpPr>
          <p:cNvPr id="5" name="4 Rectángulo"/>
          <p:cNvSpPr/>
          <p:nvPr/>
        </p:nvSpPr>
        <p:spPr>
          <a:xfrm>
            <a:off x="500034" y="3286124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 smtClean="0">
                <a:latin typeface="Garamond" pitchFamily="18" charset="0"/>
              </a:rPr>
              <a:t>¿De qué manera los docentes de básica secundaria y media pueden incorporar las TIC a los procesos de enseñanza-aprendizaje en la Institución Educativa José Asunción Silva del corregimiento de la Torre, municipio de Palmira?</a:t>
            </a:r>
            <a:endParaRPr lang="es-CO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LAS TIC´S COMO APOYO EN LOS PROCESOS DE ENSEÑANZA - APRENDIZAJE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TIC´s COMO APOYO EN LOS PROCESOS DE ENSEÑANZA</dc:title>
  <dc:creator>WinuE</dc:creator>
  <cp:lastModifiedBy>WinuE</cp:lastModifiedBy>
  <cp:revision>9</cp:revision>
  <dcterms:created xsi:type="dcterms:W3CDTF">2010-09-22T18:41:40Z</dcterms:created>
  <dcterms:modified xsi:type="dcterms:W3CDTF">2011-01-28T19:46:33Z</dcterms:modified>
</cp:coreProperties>
</file>