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986714" cy="1714512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TIC´S COMO APOYO EN LOS PROCESOS DE ENSEÑANZA - APRENDIZAJE</a:t>
            </a:r>
            <a:endParaRPr lang="es-ES_tradn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3438" y="6000768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1857364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Garamond" pitchFamily="18" charset="0"/>
              </a:rPr>
              <a:t>OBJETIVOS ESPECIFICOS</a:t>
            </a: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pPr algn="just"/>
            <a:endParaRPr lang="es-ES_tradnl" dirty="0" smtClean="0">
              <a:latin typeface="Garamond" pitchFamily="18" charset="0"/>
            </a:endParaRPr>
          </a:p>
          <a:p>
            <a:endParaRPr lang="es-ES_tradnl" dirty="0" smtClean="0">
              <a:latin typeface="Garamond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250030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dirty="0" smtClean="0">
                <a:latin typeface="Garamond" pitchFamily="18" charset="0"/>
              </a:rPr>
              <a:t>Analizar las diferentes TIC´S comunes aplicables a los procesos de enseñanza de básica secundaria y media de la Institución.</a:t>
            </a:r>
          </a:p>
          <a:p>
            <a:endParaRPr lang="es-ES_tradnl" dirty="0" smtClean="0">
              <a:latin typeface="Garamond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S_tradnl" dirty="0" smtClean="0">
                <a:latin typeface="Garamond" pitchFamily="18" charset="0"/>
              </a:rPr>
              <a:t> Identificar  las competencias y habilidades que deben de desarrollar los docentes en el uso de las TIC´S de acuerdo al contexto y al PEI de la Institución.</a:t>
            </a:r>
          </a:p>
          <a:p>
            <a:pPr lvl="0">
              <a:buFont typeface="Arial" pitchFamily="34" charset="0"/>
              <a:buChar char="•"/>
            </a:pPr>
            <a:endParaRPr lang="es-ES_tradnl" dirty="0" smtClean="0">
              <a:latin typeface="Garamond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" dirty="0" smtClean="0">
                <a:latin typeface="Garamond" pitchFamily="18" charset="0"/>
              </a:rPr>
              <a:t>Identificar la manera de cómo pueden ser incorporados las TIC a los niveles de educación básica y media.</a:t>
            </a:r>
          </a:p>
          <a:p>
            <a:pPr lvl="0" algn="just">
              <a:buFont typeface="Arial" pitchFamily="34" charset="0"/>
              <a:buChar char="•"/>
            </a:pPr>
            <a:endParaRPr lang="es-ES" dirty="0" smtClean="0">
              <a:latin typeface="Garamond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latin typeface="Garamond" pitchFamily="18" charset="0"/>
              </a:rPr>
              <a:t>Identificar los aspectos que deben ser tenidos en cuenta en procesos de innovación educativa a través de las TIC</a:t>
            </a:r>
            <a:r>
              <a:rPr lang="es-ES_tradnl" dirty="0" smtClean="0">
                <a:latin typeface="Garamond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s-ES_tradnl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986714" cy="1714512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TIC´S COMO APOYO EN LOS PROCESOS DE ENSEÑANZA- APRENDIZAJE</a:t>
            </a:r>
            <a:endParaRPr lang="es-ES_tradnl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214311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3438" y="5929330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2143116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Garamond" pitchFamily="18" charset="0"/>
              </a:rPr>
              <a:t>OBJETIVOS ESPECIFICOS</a:t>
            </a:r>
          </a:p>
          <a:p>
            <a:endParaRPr lang="es-ES_tradnl" b="1" dirty="0" smtClean="0">
              <a:latin typeface="Garamond" pitchFamily="18" charset="0"/>
            </a:endParaRPr>
          </a:p>
          <a:p>
            <a:pPr algn="just"/>
            <a:endParaRPr lang="es-ES_tradnl" dirty="0" smtClean="0">
              <a:latin typeface="Garamond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2857496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_tradnl" dirty="0" smtClean="0">
              <a:latin typeface="Garamond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_tradnl" dirty="0" smtClean="0">
                <a:latin typeface="Garamond" pitchFamily="18" charset="0"/>
              </a:rPr>
              <a:t> Elaborar un plan para la formación y actualización de los docentes en el uso de las TIC´s disponibles en la institución y las incluidas en los programas de inversión a corto plazo.</a:t>
            </a:r>
          </a:p>
          <a:p>
            <a:pPr lvl="0" algn="just"/>
            <a:endParaRPr lang="es-ES_tradnl" dirty="0" smtClean="0">
              <a:latin typeface="Garamond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_tradnl" dirty="0" smtClean="0">
                <a:latin typeface="Garamond" pitchFamily="18" charset="0"/>
              </a:rPr>
              <a:t>Implementar la plataforma </a:t>
            </a:r>
            <a:r>
              <a:rPr lang="es-ES_tradnl" dirty="0" err="1" smtClean="0">
                <a:latin typeface="Garamond" pitchFamily="18" charset="0"/>
              </a:rPr>
              <a:t>exelearning</a:t>
            </a:r>
            <a:r>
              <a:rPr lang="es-ES_tradnl" dirty="0" smtClean="0">
                <a:latin typeface="Garamond" pitchFamily="18" charset="0"/>
              </a:rPr>
              <a:t> como apoyo en las capacitaciones en TIC a docentes y directivos docentes. </a:t>
            </a:r>
          </a:p>
          <a:p>
            <a:pPr lvl="0" algn="just"/>
            <a:endParaRPr lang="es-ES_tradnl" dirty="0" smtClean="0">
              <a:latin typeface="Garamond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_tradnl" dirty="0" smtClean="0">
                <a:latin typeface="Garamond" pitchFamily="18" charset="0"/>
              </a:rPr>
              <a:t> </a:t>
            </a:r>
            <a:r>
              <a:rPr lang="es-ES" dirty="0" smtClean="0">
                <a:latin typeface="Garamond" pitchFamily="18" charset="0"/>
              </a:rPr>
              <a:t>Detectar estrategias a implementar para que los docentes se apropien de las TIC.</a:t>
            </a:r>
            <a:endParaRPr lang="es-ES_tradnl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_tradnl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203</Words>
  <Application>Microsoft Office PowerPoint</Application>
  <PresentationFormat>Presentación en pantalla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LAS TIC´S COMO APOYO EN LOS PROCESOS DE ENSEÑANZA - APRENDIZAJE</vt:lpstr>
      <vt:lpstr>LAS TIC´S COMO APOYO EN LOS PROCESOS DE ENSEÑANZA- APRENDIZAJE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TIC´s COMO APOYO EN LOS PROCESOS DE ENSEÑANZA</dc:title>
  <dc:creator>WinuE</dc:creator>
  <cp:lastModifiedBy>WinuE</cp:lastModifiedBy>
  <cp:revision>30</cp:revision>
  <dcterms:created xsi:type="dcterms:W3CDTF">2010-09-22T20:24:22Z</dcterms:created>
  <dcterms:modified xsi:type="dcterms:W3CDTF">2011-01-28T20:04:08Z</dcterms:modified>
</cp:coreProperties>
</file>