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49600-9551-47BE-AD6F-BBB8184E53F8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5368D-C4BB-4755-B934-0C3C5D09D3A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EF18-2A47-4F0F-B022-D06EE2552258}" type="datetime1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F615-D2F0-4E55-94E5-462FD5641A1B}" type="datetime1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0AED-77BB-4F6D-86F6-C742792551D2}" type="datetime1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91B-F3DD-4BF0-A952-82F54D496E4B}" type="datetime1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80A6-C556-45E6-BC04-FB01B54C325E}" type="datetime1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3F1D-4B73-48E5-BA08-172D2550F692}" type="datetime1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05BC-CCC0-4081-8BEF-DC828D853782}" type="datetime1">
              <a:rPr lang="es-ES" smtClean="0"/>
              <a:t>23/01/2011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0CFB-4C12-45AE-8AFB-34C1BA28C670}" type="datetime1">
              <a:rPr lang="es-ES" smtClean="0"/>
              <a:t>23/01/2011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F67-E6FA-410C-B00C-A0B05B6CA25C}" type="datetime1">
              <a:rPr lang="es-ES" smtClean="0"/>
              <a:t>23/01/2011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A7F4-B6A1-4A8F-8FFB-87838BDA23C5}" type="datetime1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EB7D-8E57-44FF-AFB6-11F87E34C627}" type="datetime1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3DF2-5383-4085-B136-45A12B47D46E}" type="datetime1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1A80-DFE5-4EBB-8A1E-3C28E143B1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IGUALDAD.bmp" TargetMode="External"/><Relationship Id="rId7" Type="http://schemas.openxmlformats.org/officeDocument/2006/relationships/image" Target="../media/image2.emf"/><Relationship Id="rId2" Type="http://schemas.openxmlformats.org/officeDocument/2006/relationships/hyperlink" Target="../../../Escritorio/IGUALDAD.bm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://www.google.com/imgres?imgurl=http://panamaapartmentrentals.com/wordpress/wp-content/themes/thesis_17/custom/rotator/panama.jpg&amp;imgrefurl=http://panamaapartmentrentals.com/wordpress/&amp;h=1202&amp;w=1602&amp;sz=174&amp;tbnid=2kzM7yBdjei6FM:&amp;tbnh=113&amp;tbnw=150&amp;prev=/images%3Fq%3DPANAMA&amp;zoom=1&amp;q=PANAMA&amp;hl=es&amp;usg=__YOorsRfJL2y5cKOeHFkR-t5VZQI=&amp;sa=X&amp;ei=r148Te6rJ4KBlAf3k6jcBg&amp;ved=0CGcQ9QEwCA" TargetMode="External"/><Relationship Id="rId4" Type="http://schemas.openxmlformats.org/officeDocument/2006/relationships/hyperlink" Target="http://www.google.com/imgres?imgurl=http://www.veoverde.com/wp-content/uploads/2010/04/recursosnaturales1.jpg&amp;imgrefurl=http://www.veoverde.com/2010/04/comision-de-recursos-naturales-aprueba-proyecto-que-prohibe-el-uso-de-bolsas-plasticas-no-degradables/&amp;h=375&amp;w=500&amp;sz=220&amp;tbnid=ztDo9wVcFgI0eM:&amp;tbnh=98&amp;tbnw=130&amp;prev=/images%3Fq%3DRECURSOS%2BNATURALES&amp;zoom=1&amp;q=RECURSOS+NATURALES&amp;hl=es&amp;usg=__-TJmT91qUjnswWYdyC9wvZmXENA=&amp;sa=X&amp;ei=a148TbSdJcP6lwfr-az6Bg&amp;ved=0CDkQ9QEwA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DTJDTJDGJ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smtClean="0">
                <a:hlinkClick r:id="rId2" action="ppaction://hlinkfile"/>
              </a:rPr>
              <a:t>ÑLKM{ÑLJÑL{L´LJK</a:t>
            </a:r>
            <a:endParaRPr lang="es-ES" dirty="0">
              <a:hlinkClick r:id="rId3" action="ppaction://hlinkfile"/>
            </a:endParaRPr>
          </a:p>
        </p:txBody>
      </p:sp>
      <p:sp>
        <p:nvSpPr>
          <p:cNvPr id="1026" name="AutoShape 2" descr="data:image/jpg;base64,/9j/4AAQSkZJRgABAQAAAQABAAD/2wBDAAkGBwgHBgkIBwgKCgkLDRYPDQwMDRsUFRAWIB0iIiAdHx8kKDQsJCYxJx8fLT0tMTU3Ojo6Iys/RD84QzQ5Ojf/2wBDAQoKCg0MDRoPDxo3JR8lNzc3Nzc3Nzc3Nzc3Nzc3Nzc3Nzc3Nzc3Nzc3Nzc3Nzc3Nzc3Nzc3Nzc3Nzc3Nzc3Nzf/wAARCABOAGgDASIAAhEBAxEB/8QAHAAAAgIDAQEAAAAAAAAAAAAABAUGBwABAwII/8QANxAAAgECBQIEBAUDAwUAAAAAAQIDBBEABRIhMRNBBiJRYXGBkaEUFSMywSSx0TPh8EJDUmJy/8QAGQEAAwEBAQAAAAAAAAAAAAAAAQIDBAUA/8QAJBEAAgICAgICAgMAAAAAAAAAAQIAEQMhEjETQQQiUbFSgcH/2gAMAwEAAhEDEQA/AFlZlEVPS/0cFUJpNnWVdK6RvcAjY7eo2HyKyGidQ1Y1NZwrE9Qatxe5sLn1524xtMyniqSvXKW0hVkLKttrC1+49PriTq9PJMyZdUJKqrp/Cga1LEblS29jfggm2OPboKJuc47EFos2RqRYpDonkQNGxHlLeh34F77AbD3ODqCuziiVkraV43ZdcRb9RAefKw2IIBNsDUVFljpI89FViqSQ/puwVor2PlAtuPcfY4zN4I5JRlbtUCAWOiWoV2XsrC3HfY4VQhNRQQBswvKaiWCpkfWimVwI3SQHVzutu17j/OHtdFFVhXy5o0lVmWoVWK7cmwA5uRuN9+99oxTR02T0N8w/D+Q/pVBYtISLgG1uNza1wL39MM8k8TZekAWOWoLyC8rztax4HAscB1PLkI68aomP4pDTUBqIy8212Kjdth778f2xugrY8wjBqISWB3UH9h/8iL/D74RPU00Epq4FlALaJIXbUpe9wTfb4H6Y71EM0hGY08shjkT9YFSLDfcW3+x4xILs2e/f+Q8v4ya0c3SpZYi51aRuq7/74VQV7lmmj1LwNWofxhd+bBZIE66rHJcCMjz3HIN/t8cKarOrT1v5bHJJYXZlTV02sL3Nvfg7/G+NWL5DhKMocgI1J/leaQQqVqZlQO4Cs5tqY8AD1w9BB4OKcy7P5YaaSOpFOrsnkSZNWob/AH8w59+MFVnjCtyqgpo8vMgqZdujKg0RIb207cj1N+PcjG3HnFU3cZM1CjLLzbM4csgWWd41DMFAckX39gcZisvEXj16+BaeKnjWaNlkUtLywA22NiQSe/bjGYt5sY7gbPvUqhUryss7w1MrqjMhsSQ5IG47C2o/EYEgzLMaaWGoJmRjIQjXKntwbci/3xOMiSkyyOnpavqRZnot5JI0/wDa4OnynT2tvvc3OwmeQyVEupYlaOnfXZoVjYqLDzFeDbGHzDlRGvzJs6jRE803iCfroKyWVniY8x36ZHt7/MbYJrK1KirZE6ckulOkZjY6d9gOCbnjbCeXTVqZJ4ooZUTWXjB0sLWXY+4H+MPMsolzzLxPE2mTWmsC51ceYDseBtzf2GAmMGyB1IBb3OUmYxGARzyOki2Dpchih9O1rb8i3rcb9jlkSVNNPltSpp3VXVHGoi+xH1B+ow2zfJIqil67rraGQIx7lCwHYe/84Cy/Kf67pRFg0cxC3OzHTqAt7gffARSzcOjCgJ+s4U1U9JIRPEOpHKepI82nrDVs2j0sbC1uMNZo8yenTMaCeMRAENTNNbcNa6tbm4O3y9sKYcsMlZWTRSAdUIShGoKdxyNwNrYbUuX1UQEAsylyUFuBcEXt35xbw24ozT4DyM90kjVNbA80TOCCZGlcXVtr7enH+2DsxqOhDUVZelnhO6xBACGIFye9/wBv0wJW0LxR0+YadbmII4JtuhPmI7mxH0wwy7KwolqI1Esc6nRC76QVubhTuL7C3phH+MS1epNMbAkCIaWegqWaSsB1Mj3iuCCBbex47H5YFLSZdnEE71qShLEF0JUAWtcDYgbjY/XsyqPD+YUdbMaOKJoyxeIxm4C72Ycev17YEWKGOrYV6yMIGDDTawI3IX09eedziLDixszzKVG4LX1X594iSjkSHqQ6dDRrp3J3J0DUQDt3tzuNzmHAjy/py1zRoqL5umUIMekWHmPIFze+x3tjMOcxPQlFCVK0qY6ykzOnzDzsjjVrO/mKn/BwzyPNKmppFqAY/M/QkAAsDYkah3BF/ocTXwu65hQvGKGORZZPIkhuqAA7+Ybbg2PY2xBFbMPDM/iGhp6BkRniRxUPqaIeYqwsBcnseBfvfFQwygoRsdSmXF9Nzx4gZ6OppIlYrAsjByq6rAWI/vxh74ZqmolWOiZgrlWVpl0tuwYWHyv8xiDzVk1RUtPOSXYAE2twLDDfK83qJaykiqFR1V0TqAWYKDYcckXxXCeFAySUE4tLJjqZBXVkdQJHjaMytGOQCxXb4X+2GaM1DXNDPTBI52DQVAa+oaABe+1+ALb8eovCqSaopJ0ndJXH4dwDY2utj8wdP3xbdDTQ1+TwvGG6JgGl3XcFbFSR/wA2wc7eDIHq71+pREsmV/QUkGlHmMgkIRZSbkhgN7j6HDuioi0kdQ019EhI2LHTse3pta3rjK3LqNpJDIU1fu0ajY97EX3x1o4oTUxmGqkiKuHTRKQqsLCxBvsdu38YGYGrmhHXoyQZ5lEE2UTxhb2ubfG/GF/hqkE+XikrC6vGdPTJO62INh73/th3T19M6NDPURI4j86s+1x6Ha43G/uMRmGgqaakrarLa+JncKF1SeVSDc/P/nOFzZGGLkPc8Ctx1XJS5bl0SwU/UjS6oI3vdSSebccYj1fnVDUUYhfL2qzESSqELJGByR6m9ztyN8dqnxQoijpZaVjtoIiAYsLaQAB+3fa/AOE1Tk71VTLKhenp7KmkNqd17jUNjxbuPjzjm+I5H5ZNVJZHA6gK1uTVlSkWZpXSyo4PRjYsCb7M19uw9B8TxmGdDl09FWv+WQRSQMQRIxCumw5vcsdub398Zh3BvX7mQOvUqChzmoo6lZoWLKliUdjZj72xL6XxbRVMJnr/ACzdNYrdLVYDgX2JG/B98V1HNTRoCWmLWNxcbm+32x6hqkIZFU3bt2x0Di3YlXRivEE1GaGmr6t4upDTM5JUjaMbXt7d8NvD2V6awVElXSuKZ9QWKa7ORuLeg43OIoQFOpVOsd+TguhqFDAlxcCw1cfA4DLQsRHSl1JxlXjGp/FFcwldadr/AOm7HR6bXNx98TpPEWXtl6TLVSyxsNPl9T6+mKKaXoOT1VdTwLcfPDPLK+u6LijVtTf9s7lyN9h3tzhWGRvcmMTA2JZb1lH1mQThn7rqN8GUtVCHUr2NxscUetZUQVd3aSOdW3JuGBxZHh/NEmoIJncnb9RieCD3w7hh2Yww8DuT+fMUeA2VSbWvowuoa+SOvghpZWQHW8pCi4UDy/UkfQ4B/MIZ6EyxyoImUMurm3PJ+GI3l3iKCOvq5KmR445JlgWysenGgNzcdiWI3w5BK0JRVtrlhiq6sTGSaSVGZjYmykXNthz/ADjutQrrpIJv2HOIVU+MqF0b8EOoybeViATbjvt/jC3K/EOaii0Q0/WOt36pvpuWJtckcXt7WxFcbXZE9kxgnuWhF013jDgsOAbb/PGYj3hquzKd5HzNQt7aAjA+t7kD4euMxVvkID2JEIJ8+yx6ZzGytGQ2kq3I3742hETlkXUL2UsO3+cFSxtX9WqBtpQkhuSFAH1tbHoyCKCIlBsgA0k3N/X64sT+J0CdTnJN1U1pYFBuF22+GOdOJppkSKMFnOw4GNMi2DxalDHSQTfB4bp04EbuEF7223wugJMkKKhhy2Zq3oVQX8MdTA3C6b9rnj4E4WdafKcyEtLKwKNdW1ar+vxwzgqaiSKKMCO7m2ojfm2AszjHWjiC6TrI5uN+O2FVt0YEJujHEtZTZhRo8sA65Nw73O97c9h7Y70zSOoijjUIBsiKQD8L8nfA1NRx1QKQu6uqD94BG19vtzgumtSUlmhj1divF+2EbKeliE71NLRNPEJKxlBYg6S1lPr9x3x2oaSJKstOtOIRKDGbgAm3BANiPvgmFpuisZVOopFnVtJF9uy7/DBmYS1tMYYVmVC0lroALbXvcAHj3+uFORiSDFVj7mmqUSvCrTOt7WVWsrj1Fh/Y/PB9LHPBKFjWRVLkkEGwJN97dsIqesFZUGcrqk4Yv/1fyMTvw1T0+ZOlIqQMUTV/UUuo3vvZw4b64AxnIaiNGETIIEdy0nAOmMqPkb4zHLOIqWkqnpZ6cx6QLyU0nA/+WG/1HxxmKp8OhE/qf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990600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BOAGgDASIAAhEBAxEB/8QAHAAAAgIDAQEAAAAAAAAAAAAABAUGBwABAwII/8QANxAAAgECBQIEBAUDAwUAAAAAAQIDBBEABRIhMRNBBiJRYXGBkaEUFSMywSSx0TPh8EJDUmJy/8QAGQEAAwEBAQAAAAAAAAAAAAAAAQIDBAUA/8QAJBEAAgICAgICAgMAAAAAAAAAAQIAEQMhEjETQQQiUbFSgcH/2gAMAwEAAhEDEQA/AFlZlEVPS/0cFUJpNnWVdK6RvcAjY7eo2HyKyGidQ1Y1NZwrE9Qatxe5sLn1524xtMyniqSvXKW0hVkLKttrC1+49PriTq9PJMyZdUJKqrp/Cga1LEblS29jfggm2OPboKJuc47EFos2RqRYpDonkQNGxHlLeh34F77AbD3ODqCuziiVkraV43ZdcRb9RAefKw2IIBNsDUVFljpI89FViqSQ/puwVor2PlAtuPcfY4zN4I5JRlbtUCAWOiWoV2XsrC3HfY4VQhNRQQBswvKaiWCpkfWimVwI3SQHVzutu17j/OHtdFFVhXy5o0lVmWoVWK7cmwA5uRuN9+99oxTR02T0N8w/D+Q/pVBYtISLgG1uNza1wL39MM8k8TZekAWOWoLyC8rztax4HAscB1PLkI68aomP4pDTUBqIy8212Kjdth778f2xugrY8wjBqISWB3UH9h/8iL/D74RPU00Epq4FlALaJIXbUpe9wTfb4H6Y71EM0hGY08shjkT9YFSLDfcW3+x4xILs2e/f+Q8v4ya0c3SpZYi51aRuq7/74VQV7lmmj1LwNWofxhd+bBZIE66rHJcCMjz3HIN/t8cKarOrT1v5bHJJYXZlTV02sL3Nvfg7/G+NWL5DhKMocgI1J/leaQQqVqZlQO4Cs5tqY8AD1w9BB4OKcy7P5YaaSOpFOrsnkSZNWob/AH8w59+MFVnjCtyqgpo8vMgqZdujKg0RIb207cj1N+PcjG3HnFU3cZM1CjLLzbM4csgWWd41DMFAckX39gcZisvEXj16+BaeKnjWaNlkUtLywA22NiQSe/bjGYt5sY7gbPvUqhUryss7w1MrqjMhsSQ5IG47C2o/EYEgzLMaaWGoJmRjIQjXKntwbci/3xOMiSkyyOnpavqRZnot5JI0/wDa4OnynT2tvvc3OwmeQyVEupYlaOnfXZoVjYqLDzFeDbGHzDlRGvzJs6jRE803iCfroKyWVniY8x36ZHt7/MbYJrK1KirZE6ckulOkZjY6d9gOCbnjbCeXTVqZJ4ooZUTWXjB0sLWXY+4H+MPMsolzzLxPE2mTWmsC51ceYDseBtzf2GAmMGyB1IBb3OUmYxGARzyOki2Dpchih9O1rb8i3rcb9jlkSVNNPltSpp3VXVHGoi+xH1B+ow2zfJIqil67rraGQIx7lCwHYe/84Cy/Kf67pRFg0cxC3OzHTqAt7gffARSzcOjCgJ+s4U1U9JIRPEOpHKepI82nrDVs2j0sbC1uMNZo8yenTMaCeMRAENTNNbcNa6tbm4O3y9sKYcsMlZWTRSAdUIShGoKdxyNwNrYbUuX1UQEAsylyUFuBcEXt35xbw24ozT4DyM90kjVNbA80TOCCZGlcXVtr7enH+2DsxqOhDUVZelnhO6xBACGIFye9/wBv0wJW0LxR0+YadbmII4JtuhPmI7mxH0wwy7KwolqI1Esc6nRC76QVubhTuL7C3phH+MS1epNMbAkCIaWegqWaSsB1Mj3iuCCBbex47H5YFLSZdnEE71qShLEF0JUAWtcDYgbjY/XsyqPD+YUdbMaOKJoyxeIxm4C72Ycev17YEWKGOrYV6yMIGDDTawI3IX09eedziLDixszzKVG4LX1X594iSjkSHqQ6dDRrp3J3J0DUQDt3tzuNzmHAjy/py1zRoqL5umUIMekWHmPIFze+x3tjMOcxPQlFCVK0qY6ykzOnzDzsjjVrO/mKn/BwzyPNKmppFqAY/M/QkAAsDYkah3BF/ocTXwu65hQvGKGORZZPIkhuqAA7+Ybbg2PY2xBFbMPDM/iGhp6BkRniRxUPqaIeYqwsBcnseBfvfFQwygoRsdSmXF9Nzx4gZ6OppIlYrAsjByq6rAWI/vxh74ZqmolWOiZgrlWVpl0tuwYWHyv8xiDzVk1RUtPOSXYAE2twLDDfK83qJaykiqFR1V0TqAWYKDYcckXxXCeFAySUE4tLJjqZBXVkdQJHjaMytGOQCxXb4X+2GaM1DXNDPTBI52DQVAa+oaABe+1+ALb8eovCqSaopJ0ndJXH4dwDY2utj8wdP3xbdDTQ1+TwvGG6JgGl3XcFbFSR/wA2wc7eDIHq71+pREsmV/QUkGlHmMgkIRZSbkhgN7j6HDuioi0kdQ019EhI2LHTse3pta3rjK3LqNpJDIU1fu0ajY97EX3x1o4oTUxmGqkiKuHTRKQqsLCxBvsdu38YGYGrmhHXoyQZ5lEE2UTxhb2ubfG/GF/hqkE+XikrC6vGdPTJO62INh73/th3T19M6NDPURI4j86s+1x6Ha43G/uMRmGgqaakrarLa+JncKF1SeVSDc/P/nOFzZGGLkPc8Ctx1XJS5bl0SwU/UjS6oI3vdSSebccYj1fnVDUUYhfL2qzESSqELJGByR6m9ztyN8dqnxQoijpZaVjtoIiAYsLaQAB+3fa/AOE1Tk71VTLKhenp7KmkNqd17jUNjxbuPjzjm+I5H5ZNVJZHA6gK1uTVlSkWZpXSyo4PRjYsCb7M19uw9B8TxmGdDl09FWv+WQRSQMQRIxCumw5vcsdub398Zh3BvX7mQOvUqChzmoo6lZoWLKliUdjZj72xL6XxbRVMJnr/ACzdNYrdLVYDgX2JG/B98V1HNTRoCWmLWNxcbm+32x6hqkIZFU3bt2x0Di3YlXRivEE1GaGmr6t4upDTM5JUjaMbXt7d8NvD2V6awVElXSuKZ9QWKa7ORuLeg43OIoQFOpVOsd+TguhqFDAlxcCw1cfA4DLQsRHSl1JxlXjGp/FFcwldadr/AOm7HR6bXNx98TpPEWXtl6TLVSyxsNPl9T6+mKKaXoOT1VdTwLcfPDPLK+u6LijVtTf9s7lyN9h3tzhWGRvcmMTA2JZb1lH1mQThn7rqN8GUtVCHUr2NxscUetZUQVd3aSOdW3JuGBxZHh/NEmoIJncnb9RieCD3w7hh2Yww8DuT+fMUeA2VSbWvowuoa+SOvghpZWQHW8pCi4UDy/UkfQ4B/MIZ6EyxyoImUMurm3PJ+GI3l3iKCOvq5KmR445JlgWysenGgNzcdiWI3w5BK0JRVtrlhiq6sTGSaSVGZjYmykXNthz/ADjutQrrpIJv2HOIVU+MqF0b8EOoybeViATbjvt/jC3K/EOaii0Q0/WOt36pvpuWJtckcXt7WxFcbXZE9kxgnuWhF013jDgsOAbb/PGYj3hquzKd5HzNQt7aAjA+t7kD4euMxVvkID2JEIJ8+yx6ZzGytGQ2kq3I3742hETlkXUL2UsO3+cFSxtX9WqBtpQkhuSFAH1tbHoyCKCIlBsgA0k3N/X64sT+J0CdTnJN1U1pYFBuF22+GOdOJppkSKMFnOw4GNMi2DxalDHSQTfB4bp04EbuEF7223wugJMkKKhhy2Zq3oVQX8MdTA3C6b9rnj4E4WdafKcyEtLKwKNdW1ar+vxwzgqaiSKKMCO7m2ojfm2AszjHWjiC6TrI5uN+O2FVt0YEJujHEtZTZhRo8sA65Nw73O97c9h7Y70zSOoijjUIBsiKQD8L8nfA1NRx1QKQu6uqD94BG19vtzgumtSUlmhj1divF+2EbKeliE71NLRNPEJKxlBYg6S1lPr9x3x2oaSJKstOtOIRKDGbgAm3BANiPvgmFpuisZVOopFnVtJF9uy7/DBmYS1tMYYVmVC0lroALbXvcAHj3+uFORiSDFVj7mmqUSvCrTOt7WVWsrj1Fh/Y/PB9LHPBKFjWRVLkkEGwJN97dsIqesFZUGcrqk4Yv/1fyMTvw1T0+ZOlIqQMUTV/UUuo3vvZw4b64AxnIaiNGETIIEdy0nAOmMqPkb4zHLOIqWkqnpZ6cx6QLyU0nA/+WG/1HxxmKp8OhE/qf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990600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BOAGcDASIAAhEBAxEB/8QAGwAAAQUBAQAAAAAAAAAAAAAAAgABBAUGAwf/xAAzEAACAQMDAgQFAwIHAAAAAAABAgMABBEFEiExQQYTUWEiI3GBkRQysRbBJENSYqHh8P/EABkBAAMBAQEAAAAAAAAAAAAAAAABAgMEBf/EAB8RAAICAgIDAQAAAAAAAAAAAAABAhEDIRITBCIxQf/aAAwDAQACEQMRAD8A0ysKMMKjA0YNejRJJDCj3D0qODXTNOkFnTzPan3e1cc0W6ikFh76YvQnmmIxTpCthb6EsKY0JFMWxE0BNORQEUAM1KmNKgKKDwxrTanEUlG2VEDFXzuIPQ9ACD6iq3+q7lNRNukYlhiZ2aTYfjQHqMdgMc/erKSws7PTJ1MsdvuR1Ev7RHv6gei55xVdFpK2UFxcaa7y74yIy/xrCCgOQAMnjK/iuSTlpJmvFGxjkV0V0YMrDII7iq3XfEFvo6IJCGlbB2c8JnluP471E8Ly6h+hKX8sMh2h4GUBTtI6FR0weKxHit7+41IW75bBVBuP7juYA+2Sp9gD+XPI1C19Eo7PStD1VdXs/wBUkLRIThQWzkY9uKnGeMEAyKCRu69s4/k1jNHmfw5oc13fROLgr0CYVsAFd3+7kj7Y9KzGmTarqepu2lmWRlDTLGz8sg+IqPXjtUy8jglYKDb0evZNLNYf+rJ7d41jjikaREOw5AXBIIXH0A69QfpWqsdUttQiWW3kUqyggbuR61cfIjJpD63TZNzQk84HWuF1cGKNWTactjmusBLwys2Dggj8U551FpDjiclY5NATSLUBatbM6HY0qAtSpWOjIyaedS0G2gnudjA7XIGWYZ4AJ7Z/irPQ7M2FlPYmZZBACA7/AA7sjOPrzXnGu29zPq0wtL2GeLcxiEVwG2KvTIHQ45P3rUaRqoaxhgvple6lAzL5i4Yjj15OBjp/zXnPJK7R1RUXpomW13HBr7XWpRxW6MpEMstxggewJxg88Y4yPWl4jje9mtr6zQOqDckqSZBxu7j0JX81nfHEMF3qcUtjcQ7BCsbeZPzkFgW9hx0Heudja3yaLbiWUfp/PeVTuJUhkx1xjrjiiWRvSFGKV2jVeJNEj1xILkXWJQhJXcGA4HGB9evtU3wrbxaTtihjDGKQt5pX4hjAP24J+5rz3TND1Cz1BJplVVt3BYq3PUDj15Irc6dq4t5JFtmdHcupwQWAz8QxnsCc0py5MqCpHa40vTr27EjRo/7lcpxn4g3P5P5prC1t7O5kFpFsDgbgp4JJbJ9O9c7GZIZm80SKCcqDg5PHf04rtpd40MsjSQ8SKF/aGIUdx6c9/ejRZKeX5KxlshSoAJz3NWyNs0y4dOGATBxVJI0IcOEuWxnghRnmp8d7bnT542WcO2AuQD06HipmpOtDi4ph2U7S2qO5yxAzXUtVdaSxxQohc8DBJQjHFAb9t3MJx3IP/VdsJ1FWck4+2ixLUqhvdQ72CMxXszLjNKtU72Q9aPPB4htGVvkQo2fgPl5AHHXnOetEPEVnHOGWMNHjG3ABXnr9PauQ0OBRkRg/Vc1Jg0W3dmZkAC9BiuDqOpZB08VWZypgAPY54/ij/qu02gCOWNu5UA4/IpzpUKkBIF6dcCjFtEgC+WufpSeIaykdfFYUf50g46Bfv1WjfxURgQ2OABwcHP34qTcWyBflovIHQVovBGnWl3fYvgvlKh4b17UnjUVbQPK3+mQPiS8Yt5dkSCcgeWeK7W19rV60rWemSP5Q8xjswEXPck4xnFaK6hghunSMKVBIyO9Xfhx4ILLUVlfaZrfy129eoP8AatOtJWZvKyh0671Sdv8AHWEdun+oS5P45/mrZUzGzZ6VHd1B25HFEswCEZHNdDcjJcQwoIoSgrn5uBTGX6VoZsNlHv8AilXMy0qYGfVjto4GPQmo4fcmAPautsSAD3zWbZRa3pj8qLYEUgYYKAKqpuWFXOqj5UXworBRu2rwTk/+6Vn7mT5gUZAOM1GN+uxyTsmA5XmrXQbj9NIxGASpGapFcZKgE49TVvoh2zZKJIoIXDjPxEcfSnkpxoUU7Bu33Ts2epzUizmKIwzjI6ZqJcEFyy5weea72s3lBhtJz0+IjBoXwKBZzuP9qfLkd6RbOScn602/jvViFl/Q026T0pjIPehMg96oQRMnpilQl6VAH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981075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BOAGcDASIAAhEBAxEB/8QAGwAAAQUBAQAAAAAAAAAAAAAAAgABBAUGAwf/xAAzEAACAQMDAgQFAwIHAAAAAAABAgMABBEFEiExQQYTUWEiI3GBkRQysRbBJENSYqHh8P/EABkBAAMBAQEAAAAAAAAAAAAAAAABAgMEBf/EAB8RAAICAgIDAQAAAAAAAAAAAAABAhEDIRITBCIxQf/aAAwDAQACEQMRAD8A0ysKMMKjA0YNejRJJDCj3D0qODXTNOkFnTzPan3e1cc0W6ikFh76YvQnmmIxTpCthb6EsKY0JFMWxE0BNORQEUAM1KmNKgKKDwxrTanEUlG2VEDFXzuIPQ9ACD6iq3+q7lNRNukYlhiZ2aTYfjQHqMdgMc/erKSws7PTJ1MsdvuR1Ev7RHv6gei55xVdFpK2UFxcaa7y74yIy/xrCCgOQAMnjK/iuSTlpJmvFGxjkV0V0YMrDII7iq3XfEFvo6IJCGlbB2c8JnluP471E8Ly6h+hKX8sMh2h4GUBTtI6FR0weKxHit7+41IW75bBVBuP7juYA+2Sp9gD+XPI1C19Eo7PStD1VdXs/wBUkLRIThQWzkY9uKnGeMEAyKCRu69s4/k1jNHmfw5oc13fROLgr0CYVsAFd3+7kj7Y9KzGmTarqepu2lmWRlDTLGz8sg+IqPXjtUy8jglYKDb0evZNLNYf+rJ7d41jjikaREOw5AXBIIXH0A69QfpWqsdUttQiWW3kUqyggbuR61cfIjJpD63TZNzQk84HWuF1cGKNWTactjmusBLwys2Dggj8U551FpDjiclY5NATSLUBatbM6HY0qAtSpWOjIyaedS0G2gnudjA7XIGWYZ4AJ7Z/irPQ7M2FlPYmZZBACA7/AA7sjOPrzXnGu29zPq0wtL2GeLcxiEVwG2KvTIHQ45P3rUaRqoaxhgvple6lAzL5i4Yjj15OBjp/zXnPJK7R1RUXpomW13HBr7XWpRxW6MpEMstxggewJxg88Y4yPWl4jje9mtr6zQOqDckqSZBxu7j0JX81nfHEMF3qcUtjcQ7BCsbeZPzkFgW9hx0Heudja3yaLbiWUfp/PeVTuJUhkx1xjrjiiWRvSFGKV2jVeJNEj1xILkXWJQhJXcGA4HGB9evtU3wrbxaTtihjDGKQt5pX4hjAP24J+5rz3TND1Cz1BJplVVt3BYq3PUDj15Irc6dq4t5JFtmdHcupwQWAz8QxnsCc0py5MqCpHa40vTr27EjRo/7lcpxn4g3P5P5prC1t7O5kFpFsDgbgp4JJbJ9O9c7GZIZm80SKCcqDg5PHf04rtpd40MsjSQ8SKF/aGIUdx6c9/ejRZKeX5KxlshSoAJz3NWyNs0y4dOGATBxVJI0IcOEuWxnghRnmp8d7bnT542WcO2AuQD06HipmpOtDi4ph2U7S2qO5yxAzXUtVdaSxxQohc8DBJQjHFAb9t3MJx3IP/VdsJ1FWck4+2ixLUqhvdQ72CMxXszLjNKtU72Q9aPPB4htGVvkQo2fgPl5AHHXnOetEPEVnHOGWMNHjG3ABXnr9PauQ0OBRkRg/Vc1Jg0W3dmZkAC9BiuDqOpZB08VWZypgAPY54/ij/qu02gCOWNu5UA4/IpzpUKkBIF6dcCjFtEgC+WufpSeIaykdfFYUf50g46Bfv1WjfxURgQ2OABwcHP34qTcWyBflovIHQVovBGnWl3fYvgvlKh4b17UnjUVbQPK3+mQPiS8Yt5dkSCcgeWeK7W19rV60rWemSP5Q8xjswEXPck4xnFaK6hghunSMKVBIyO9Xfhx4ILLUVlfaZrfy129eoP8AatOtJWZvKyh0671Sdv8AHWEdun+oS5P45/mrZUzGzZ6VHd1B25HFEswCEZHNdDcjJcQwoIoSgrn5uBTGX6VoZsNlHv8AilXMy0qYGfVjto4GPQmo4fcmAPautsSAD3zWbZRa3pj8qLYEUgYYKAKqpuWFXOqj5UXworBRu2rwTk/+6Vn7mT5gUZAOM1GN+uxyTsmA5XmrXQbj9NIxGASpGapFcZKgE49TVvoh2zZKJIoIXDjPxEcfSnkpxoUU7Bu33Ts2epzUizmKIwzjI6ZqJcEFyy5weea72s3lBhtJz0+IjBoXwKBZzuP9qfLkd6RbOScn602/jvViFl/Q026T0pjIPehMg96oQRMnpilQl6VAH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981075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4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6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043608" y="76470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UNIVERSIDAD AUTONÓMA DE CHIRIQUÍ</a:t>
            </a:r>
          </a:p>
          <a:p>
            <a:pPr algn="ctr"/>
            <a:endParaRPr lang="es-PA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PA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RECURSOS NATURALES Y MEDIO AMBIENTE</a:t>
            </a:r>
          </a:p>
          <a:p>
            <a:pPr algn="ctr"/>
            <a:endParaRPr lang="es-PA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MANUEL CEDEÑO CARRASCO </a:t>
            </a:r>
          </a:p>
          <a:p>
            <a:pPr algn="ctr"/>
            <a:r>
              <a:rPr lang="es-P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4-741-162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8288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764704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4000" dirty="0" smtClean="0">
                <a:solidFill>
                  <a:schemeClr val="bg1"/>
                </a:solidFill>
              </a:rPr>
              <a:t>AGROFORESTERÍA</a:t>
            </a:r>
          </a:p>
          <a:p>
            <a:r>
              <a:rPr lang="es-PA" sz="4000" dirty="0" smtClean="0">
                <a:solidFill>
                  <a:schemeClr val="bg1"/>
                </a:solidFill>
              </a:rPr>
              <a:t>La escuela es Recursos Naturales,  cuya denominación es RN 456. </a:t>
            </a:r>
          </a:p>
          <a:p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17410" name="Picture 2" descr="http://www.danac.org.ve/semana/imagenes/447c54e547c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176"/>
            <a:ext cx="2339752" cy="18448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187624" y="476672"/>
            <a:ext cx="71287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AGROFORESTERÍA SOSTENIBLE</a:t>
            </a:r>
          </a:p>
          <a:p>
            <a:pPr>
              <a:buFont typeface="Arial" pitchFamily="34" charset="0"/>
              <a:buChar char="•"/>
            </a:pPr>
            <a:endParaRPr lang="es-P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CONSERVACIÓN DE SUELOS</a:t>
            </a:r>
          </a:p>
          <a:p>
            <a:endParaRPr lang="es-P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ÁRBOLES PARA CONSERVACIÓN DE SUELOS</a:t>
            </a:r>
          </a:p>
          <a:p>
            <a:pPr>
              <a:buFont typeface="Arial" pitchFamily="34" charset="0"/>
              <a:buChar char="•"/>
            </a:pPr>
            <a:endParaRPr lang="es-P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 AGROFERESTERÍA VS. LA SILVICULTURA</a:t>
            </a:r>
          </a:p>
          <a:p>
            <a:pPr>
              <a:buFont typeface="Arial" pitchFamily="34" charset="0"/>
              <a:buChar char="•"/>
            </a:pPr>
            <a:endParaRPr lang="es-P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AGRICULTURA DEL FUTURO</a:t>
            </a:r>
            <a:endParaRPr lang="es-E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55576" y="692696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MEDIO AMBIENTE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QUE ES MEDIO AMBIENTE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CLASIFICACIÓN DE LOS RECURSOS NATURALES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AIRE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SUELO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AGUA</a:t>
            </a:r>
          </a:p>
        </p:txBody>
      </p:sp>
      <p:pic>
        <p:nvPicPr>
          <p:cNvPr id="6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691680" y="2276872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GRACIAS</a:t>
            </a:r>
            <a:endParaRPr lang="es-ES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55576" y="692696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MEDIO AMBIENTE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QUE ES MEDIO AMBIENTE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CLASIFICACIÓN DE LOS RECURSOS NATURALES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AIRE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SUELO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AGUA</a:t>
            </a:r>
          </a:p>
        </p:txBody>
      </p:sp>
      <p:pic>
        <p:nvPicPr>
          <p:cNvPr id="6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827584" y="1772816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La gestión del Medio Ambiente no es una actividad ajena a nuestra vida cotidiana, sino, y cada vez más, es también la gestión de nuestra propia casa, la única que tenemos y compartimos: la Tierra.</a:t>
            </a:r>
            <a:endParaRPr lang="es-ES" sz="2800" b="1" dirty="0">
              <a:solidFill>
                <a:schemeClr val="bg1"/>
              </a:solidFill>
            </a:endParaRPr>
          </a:p>
        </p:txBody>
      </p:sp>
      <p:pic>
        <p:nvPicPr>
          <p:cNvPr id="15364" name="Picture 4" descr="http://oropesacmc.wikispaces.com/file/view/MUNDO.jpg/119289563/MUN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81128"/>
            <a:ext cx="2627784" cy="20608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55576" y="692696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MEDIO AMBIENTE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QUE ES MEDIO AMBIENTE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CLASIFICACIÓN DE LOS RECURSOS NATURALES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AIRE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SUELO</a:t>
            </a:r>
          </a:p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chemeClr val="bg1"/>
                </a:solidFill>
              </a:rPr>
              <a:t>EL AGUA</a:t>
            </a:r>
          </a:p>
        </p:txBody>
      </p:sp>
      <p:pic>
        <p:nvPicPr>
          <p:cNvPr id="6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691680" y="2276872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GRACIAS</a:t>
            </a:r>
            <a:endParaRPr lang="es-ES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0" descr="http://panamaapartmentrentals.com/wordpress/wp-content/themes/thesis_17/custom/rotator/panama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475656" y="2492896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MUCHAS </a:t>
            </a:r>
          </a:p>
          <a:p>
            <a:pPr algn="ctr"/>
            <a:r>
              <a:rPr lang="es-PA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GRACIAS</a:t>
            </a:r>
            <a:endParaRPr lang="es-ES" sz="6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151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DTJDTJDGJ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DTJDTJDGJ</dc:title>
  <dc:creator>Edgar González</dc:creator>
  <cp:lastModifiedBy>Edgar González</cp:lastModifiedBy>
  <cp:revision>8</cp:revision>
  <dcterms:created xsi:type="dcterms:W3CDTF">2011-01-23T16:04:20Z</dcterms:created>
  <dcterms:modified xsi:type="dcterms:W3CDTF">2011-01-23T17:55:50Z</dcterms:modified>
</cp:coreProperties>
</file>