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4" r:id="rId6"/>
    <p:sldId id="265" r:id="rId7"/>
    <p:sldId id="266" r:id="rId8"/>
    <p:sldId id="268" r:id="rId9"/>
    <p:sldId id="261" r:id="rId10"/>
    <p:sldId id="270" r:id="rId11"/>
    <p:sldId id="272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66FF"/>
    <a:srgbClr val="66FF99"/>
    <a:srgbClr val="FC04CD"/>
    <a:srgbClr val="99CCFF"/>
    <a:srgbClr val="CC7BED"/>
    <a:srgbClr val="10F43B"/>
    <a:srgbClr val="CC66FF"/>
    <a:srgbClr val="E82CE8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9" autoAdjust="0"/>
    <p:restoredTop sz="94660"/>
  </p:normalViewPr>
  <p:slideViewPr>
    <p:cSldViewPr>
      <p:cViewPr varScale="1">
        <p:scale>
          <a:sx n="71" d="100"/>
          <a:sy n="71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768A-D3D8-45A8-B865-B69D580474AD}" type="datetimeFigureOut">
              <a:rPr lang="es-AR" smtClean="0"/>
              <a:pPr/>
              <a:t>04/12/2010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9B1DA-63C4-4809-A536-110AB84A207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5184576"/>
          </a:xfrm>
        </p:spPr>
        <p:txBody>
          <a:bodyPr>
            <a:noAutofit/>
          </a:bodyPr>
          <a:lstStyle/>
          <a:p>
            <a:r>
              <a:rPr lang="es-AR" sz="8800" dirty="0" smtClean="0">
                <a:latin typeface="king cooL KC" pitchFamily="2" charset="0"/>
              </a:rPr>
              <a:t>Redes Sociales</a:t>
            </a:r>
            <a:endParaRPr lang="es-AR" sz="8800" dirty="0">
              <a:latin typeface="king cooL KC" pitchFamily="2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0000">
                <a:alpha val="0"/>
              </a:srgbClr>
            </a:gs>
            <a:gs pos="17999">
              <a:srgbClr val="99CCFF"/>
            </a:gs>
            <a:gs pos="17999">
              <a:srgbClr val="99CCFF"/>
            </a:gs>
            <a:gs pos="17999">
              <a:srgbClr val="99CCFF"/>
            </a:gs>
            <a:gs pos="67000">
              <a:srgbClr val="99CCFF">
                <a:alpha val="0"/>
              </a:srgb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060432" cy="2520280"/>
          </a:xfrm>
        </p:spPr>
        <p:txBody>
          <a:bodyPr>
            <a:noAutofit/>
          </a:bodyPr>
          <a:lstStyle/>
          <a:p>
            <a:pPr algn="ctr"/>
            <a:r>
              <a:rPr lang="es-AR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 cooL KC" pitchFamily="2" charset="0"/>
              </a:rPr>
              <a:t>Ventajas de las Redes Sociales</a:t>
            </a:r>
            <a:endParaRPr lang="es-AR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 cooL KC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20486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400" dirty="0" smtClean="0">
              <a:latin typeface="Pupcat Rg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beneficio psicosocial.</a:t>
            </a:r>
          </a:p>
          <a:p>
            <a:pPr algn="ctr"/>
            <a:endParaRPr lang="es-AR" sz="2400" dirty="0" smtClean="0">
              <a:latin typeface="Pupcat Rg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intercambio de ideas.</a:t>
            </a:r>
          </a:p>
          <a:p>
            <a:pPr algn="ctr">
              <a:buBlip>
                <a:blip r:embed="rId2"/>
              </a:buBlip>
            </a:pPr>
            <a:endParaRPr lang="es-AR" sz="2400" dirty="0" smtClean="0">
              <a:latin typeface="Pupcat Rg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gran medio de comunicación.</a:t>
            </a:r>
          </a:p>
          <a:p>
            <a:pPr algn="ctr">
              <a:buBlip>
                <a:blip r:embed="rId2"/>
              </a:buBlip>
            </a:pPr>
            <a:endParaRPr lang="es-AR" sz="2400" dirty="0" smtClean="0">
              <a:latin typeface="Pupcat Rg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ayuda a comunicarte con personas.</a:t>
            </a:r>
          </a:p>
          <a:p>
            <a:pPr algn="ctr">
              <a:buBlip>
                <a:blip r:embed="rId2"/>
              </a:buBlip>
            </a:pPr>
            <a:endParaRPr lang="es-AR" sz="2400" dirty="0" smtClean="0">
              <a:latin typeface="Pupcat Rg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acudir a eventos y participar en actos y conferencias.</a:t>
            </a:r>
          </a:p>
          <a:p>
            <a:pPr algn="ctr">
              <a:buBlip>
                <a:blip r:embed="rId2"/>
              </a:buBlip>
            </a:pPr>
            <a:endParaRPr lang="es-AR" sz="2400" dirty="0" smtClean="0">
              <a:latin typeface="Pupcat Rg" pitchFamily="2" charset="0"/>
            </a:endParaRPr>
          </a:p>
          <a:p>
            <a:pPr algn="ctr"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incrustar todo tipo de contenidos.</a:t>
            </a:r>
          </a:p>
          <a:p>
            <a:endParaRPr lang="es-A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FF0066"/>
            </a:gs>
            <a:gs pos="57000">
              <a:srgbClr val="FF0066"/>
            </a:gs>
            <a:gs pos="17999">
              <a:srgbClr val="99CCFF"/>
            </a:gs>
            <a:gs pos="17999">
              <a:srgbClr val="99CCFF"/>
            </a:gs>
            <a:gs pos="17999">
              <a:srgbClr val="99CCFF"/>
            </a:gs>
            <a:gs pos="67000">
              <a:srgbClr val="99CCFF">
                <a:alpha val="0"/>
              </a:srgb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636912"/>
          </a:xfrm>
        </p:spPr>
        <p:txBody>
          <a:bodyPr>
            <a:noAutofit/>
          </a:bodyPr>
          <a:lstStyle/>
          <a:p>
            <a:r>
              <a:rPr lang="es-A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 cooL KC" pitchFamily="2" charset="0"/>
              </a:rPr>
              <a:t>Desventajas de las Redes Sociales</a:t>
            </a:r>
            <a:endParaRPr lang="es-A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 cooL KC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3119488"/>
            <a:ext cx="7632848" cy="32778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ctr">
              <a:lnSpc>
                <a:spcPct val="150000"/>
              </a:lnSpc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La mayoría de los usuarios tiene configurado su perfil de forma que todo el mundo puede verlo y por eso, la privacidad puede verse en peligro.</a:t>
            </a:r>
          </a:p>
          <a:p>
            <a:pPr lvl="1" algn="ctr">
              <a:lnSpc>
                <a:spcPct val="150000"/>
              </a:lnSpc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 La identidad falsa.</a:t>
            </a:r>
          </a:p>
          <a:p>
            <a:pPr lvl="1" algn="ctr">
              <a:lnSpc>
                <a:spcPct val="150000"/>
              </a:lnSpc>
              <a:buBlip>
                <a:blip r:embed="rId2"/>
              </a:buBlip>
            </a:pPr>
            <a:r>
              <a:rPr lang="es-AR" sz="2400" dirty="0" smtClean="0">
                <a:latin typeface="Pupcat Rg" pitchFamily="2" charset="0"/>
              </a:rPr>
              <a:t>Falta de control de datos.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00FF00"/>
            </a:gs>
            <a:gs pos="62000">
              <a:srgbClr val="00FF00">
                <a:alpha val="93000"/>
              </a:srgbClr>
            </a:gs>
            <a:gs pos="17999">
              <a:srgbClr val="99CCFF"/>
            </a:gs>
            <a:gs pos="17999">
              <a:srgbClr val="99CCFF"/>
            </a:gs>
            <a:gs pos="17999">
              <a:srgbClr val="99CCFF"/>
            </a:gs>
            <a:gs pos="67000">
              <a:srgbClr val="99CCFF">
                <a:alpha val="0"/>
              </a:srgb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subTitle" idx="1"/>
          </p:nvPr>
        </p:nvSpPr>
        <p:spPr>
          <a:xfrm rot="19413760">
            <a:off x="37900" y="1551624"/>
            <a:ext cx="6400800" cy="3600400"/>
          </a:xfrm>
        </p:spPr>
        <p:txBody>
          <a:bodyPr>
            <a:normAutofit fontScale="62500" lnSpcReduction="20000"/>
          </a:bodyPr>
          <a:lstStyle/>
          <a:p>
            <a:r>
              <a:rPr lang="es-AR" sz="6300" dirty="0" smtClean="0">
                <a:solidFill>
                  <a:schemeClr val="tx1"/>
                </a:solidFill>
                <a:latin typeface="Pupcat Rg" pitchFamily="2" charset="0"/>
              </a:rPr>
              <a:t>Para que se pueda sacar el MAXIMO provecho de las redes sociales </a:t>
            </a:r>
            <a:r>
              <a:rPr lang="es-AR" sz="6300" b="1" dirty="0" smtClean="0">
                <a:solidFill>
                  <a:schemeClr val="bg1"/>
                </a:solidFill>
                <a:latin typeface="Pupcat Rg" pitchFamily="2" charset="0"/>
              </a:rPr>
              <a:t>sin caer en ningún peligro, hay que aprender a navegar y a configurar la herramienta de privacidad. 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CC00"/>
            </a:gs>
            <a:gs pos="25000">
              <a:srgbClr val="FFFF00"/>
            </a:gs>
            <a:gs pos="73000">
              <a:srgbClr val="FF0000"/>
            </a:gs>
            <a:gs pos="74000">
              <a:schemeClr val="tx1"/>
            </a:gs>
            <a:gs pos="75000">
              <a:schemeClr val="tx1"/>
            </a:gs>
            <a:gs pos="87000">
              <a:schemeClr val="tx1">
                <a:alpha val="77000"/>
              </a:schemeClr>
            </a:gs>
            <a:gs pos="82000">
              <a:schemeClr val="tx1">
                <a:alpha val="68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85384" y="188640"/>
            <a:ext cx="2711152" cy="6250706"/>
          </a:xfrm>
        </p:spPr>
        <p:txBody>
          <a:bodyPr vert="vert"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Pupcat Rg" pitchFamily="2" charset="0"/>
              </a:rPr>
              <a:t>Les vamos a enseñar como configurar la herramienta de privacidad </a:t>
            </a:r>
            <a:endParaRPr lang="es-AR" dirty="0">
              <a:solidFill>
                <a:schemeClr val="bg1"/>
              </a:solidFill>
              <a:latin typeface="Pupcat Rg" pitchFamily="2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44624"/>
            <a:ext cx="14150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ing cooL KC" pitchFamily="2" charset="0"/>
                <a:ea typeface="+mj-ea"/>
                <a:cs typeface="+mj-cs"/>
              </a:rPr>
              <a:t>Paso 1)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7514" t="8573" r="9982" b="60564"/>
          <a:stretch>
            <a:fillRect/>
          </a:stretch>
        </p:blipFill>
        <p:spPr bwMode="auto">
          <a:xfrm>
            <a:off x="1475656" y="116632"/>
            <a:ext cx="3096344" cy="2654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7419" t="13006" r="11745" b="5242"/>
          <a:stretch>
            <a:fillRect/>
          </a:stretch>
        </p:blipFill>
        <p:spPr bwMode="auto">
          <a:xfrm>
            <a:off x="1475656" y="3068960"/>
            <a:ext cx="5091293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5496" y="2924944"/>
            <a:ext cx="14150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ing cooL KC" pitchFamily="2" charset="0"/>
                <a:ea typeface="+mj-ea"/>
                <a:cs typeface="+mj-cs"/>
              </a:rPr>
              <a:t>Paso 2)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04CD"/>
            </a:gs>
            <a:gs pos="11000">
              <a:srgbClr val="FC04CD"/>
            </a:gs>
            <a:gs pos="13000">
              <a:srgbClr val="FC04CD"/>
            </a:gs>
            <a:gs pos="20000">
              <a:srgbClr val="10F43B"/>
            </a:gs>
            <a:gs pos="21001">
              <a:srgbClr val="10F43B"/>
            </a:gs>
            <a:gs pos="63000">
              <a:srgbClr val="FEE7F2"/>
            </a:gs>
            <a:gs pos="69000">
              <a:srgbClr val="CC66FF"/>
            </a:gs>
            <a:gs pos="81000">
              <a:srgbClr val="CC66FF">
                <a:alpha val="77000"/>
              </a:srgbClr>
            </a:gs>
            <a:gs pos="87000">
              <a:srgbClr val="FC04CD"/>
            </a:gs>
            <a:gs pos="93000">
              <a:srgbClr val="10F43B">
                <a:alpha val="71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892480" cy="4236491"/>
          </a:xfrm>
        </p:spPr>
        <p:txBody>
          <a:bodyPr>
            <a:noAutofit/>
          </a:bodyPr>
          <a:lstStyle/>
          <a:p>
            <a:pPr algn="ctr"/>
            <a:r>
              <a:rPr lang="es-AR" sz="6000" dirty="0" smtClean="0">
                <a:solidFill>
                  <a:schemeClr val="tx1"/>
                </a:solidFill>
                <a:latin typeface="king cooL KC" pitchFamily="2" charset="0"/>
              </a:rPr>
              <a:t>Siguiendo estos consejos vas a poder hacer un mejor uso de las redes sociales con mayor seguridad sin exponerte a vos mismo.</a:t>
            </a:r>
            <a:endParaRPr lang="es-AR" sz="6000" dirty="0">
              <a:solidFill>
                <a:schemeClr val="tx1"/>
              </a:solidFill>
              <a:latin typeface="king cooL KC" pitchFamily="2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04CD"/>
            </a:gs>
            <a:gs pos="11000">
              <a:srgbClr val="FC04CD"/>
            </a:gs>
            <a:gs pos="13000">
              <a:srgbClr val="FC04CD"/>
            </a:gs>
            <a:gs pos="20000">
              <a:srgbClr val="10F43B"/>
            </a:gs>
            <a:gs pos="21001">
              <a:srgbClr val="10F43B"/>
            </a:gs>
            <a:gs pos="63000">
              <a:srgbClr val="FEE7F2"/>
            </a:gs>
            <a:gs pos="69000">
              <a:srgbClr val="CC66FF"/>
            </a:gs>
            <a:gs pos="81000">
              <a:srgbClr val="CC66FF">
                <a:alpha val="77000"/>
              </a:srgbClr>
            </a:gs>
            <a:gs pos="87000">
              <a:srgbClr val="FC04CD"/>
            </a:gs>
            <a:gs pos="93000">
              <a:srgbClr val="10F43B">
                <a:alpha val="71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844824"/>
          </a:xfrm>
        </p:spPr>
        <p:txBody>
          <a:bodyPr>
            <a:noAutofit/>
          </a:bodyPr>
          <a:lstStyle/>
          <a:p>
            <a:pPr algn="ctr"/>
            <a:r>
              <a:rPr lang="es-AR" sz="2400" b="0" dirty="0" smtClean="0">
                <a:latin typeface="Pupcat Rg" pitchFamily="2" charset="0"/>
              </a:rPr>
              <a:t>Configurar la seguridad de privacidad.</a:t>
            </a:r>
            <a:br>
              <a:rPr lang="es-AR" sz="2400" b="0" dirty="0" smtClean="0">
                <a:latin typeface="Pupcat Rg" pitchFamily="2" charset="0"/>
              </a:rPr>
            </a:br>
            <a:r>
              <a:rPr lang="es-AR" sz="2400" b="0" dirty="0" smtClean="0">
                <a:latin typeface="Pupcat Rg" pitchFamily="2" charset="0"/>
              </a:rPr>
              <a:t>Tener mas cuidado con la información que publicamos.</a:t>
            </a:r>
            <a:br>
              <a:rPr lang="es-AR" sz="2400" b="0" dirty="0" smtClean="0">
                <a:latin typeface="Pupcat Rg" pitchFamily="2" charset="0"/>
              </a:rPr>
            </a:br>
            <a:r>
              <a:rPr lang="es-AR" sz="2400" b="0" dirty="0" smtClean="0">
                <a:latin typeface="Pupcat Rg" pitchFamily="2" charset="0"/>
              </a:rPr>
              <a:t>No agregar o aceptar a cualquier persona ya que no sabemos que intenciones tiene.</a:t>
            </a:r>
            <a:br>
              <a:rPr lang="es-AR" sz="2400" b="0" dirty="0" smtClean="0">
                <a:latin typeface="Pupcat Rg" pitchFamily="2" charset="0"/>
              </a:rPr>
            </a:br>
            <a:r>
              <a:rPr lang="es-AR" sz="2400" b="0" dirty="0" smtClean="0">
                <a:latin typeface="Pupcat Rg" pitchFamily="2" charset="0"/>
              </a:rPr>
              <a:t>Cualquier actitud de abuso tiene que ser denunciada.</a:t>
            </a:r>
            <a:endParaRPr lang="es-AR" sz="2400" b="0" dirty="0">
              <a:latin typeface="Pupcat Rg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28124">
            <a:off x="927682" y="2329693"/>
            <a:ext cx="2974082" cy="408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 rot="20668685">
            <a:off x="4925582" y="3097835"/>
            <a:ext cx="3029651" cy="902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cap="all" dirty="0" smtClean="0">
                <a:latin typeface="Pupcat Rg" pitchFamily="2" charset="0"/>
                <a:ea typeface="+mj-ea"/>
                <a:cs typeface="+mj-cs"/>
              </a:rPr>
              <a:t>¡¡¡¡ La denuncia es anónima !!!</a:t>
            </a:r>
            <a:endParaRPr kumimoji="0" lang="es-AR" sz="32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upcat Rg" pitchFamily="2" charset="0"/>
              <a:ea typeface="+mj-ea"/>
              <a:cs typeface="+mj-cs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012330" y="3644078"/>
            <a:ext cx="864096" cy="21509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66FF"/>
            </a:gs>
            <a:gs pos="20000">
              <a:srgbClr val="FF66FF"/>
            </a:gs>
            <a:gs pos="69000">
              <a:srgbClr val="FF66FF"/>
            </a:gs>
            <a:gs pos="69000">
              <a:srgbClr val="00FF99"/>
            </a:gs>
            <a:gs pos="36000">
              <a:srgbClr val="00FF99">
                <a:alpha val="6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dirty="0" smtClean="0">
                <a:latin typeface="king cooL KC" pitchFamily="2" charset="0"/>
              </a:rPr>
              <a:t>Trabajo realizado por :</a:t>
            </a:r>
            <a:endParaRPr lang="es-AR" sz="6000" dirty="0">
              <a:latin typeface="king cooL KC" pitchFamily="2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99592" y="2132856"/>
            <a:ext cx="3240360" cy="129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pcat Rg" pitchFamily="2" charset="0"/>
                <a:ea typeface="+mj-ea"/>
                <a:cs typeface="+mj-cs"/>
              </a:rPr>
              <a:t>Melania</a:t>
            </a:r>
            <a:r>
              <a:rPr kumimoji="0" lang="es-AR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pcat Rg" pitchFamily="2" charset="0"/>
                <a:ea typeface="+mj-ea"/>
                <a:cs typeface="+mj-cs"/>
              </a:rPr>
              <a:t> Rosas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upcat Rg" pitchFamily="2" charset="0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72000" y="2023680"/>
            <a:ext cx="3226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4500" dirty="0" smtClean="0">
                <a:latin typeface="Pupcat Rg" pitchFamily="2" charset="0"/>
              </a:rPr>
              <a:t>Agustina </a:t>
            </a:r>
            <a:r>
              <a:rPr lang="es-AR" sz="4500" dirty="0">
                <a:latin typeface="Pupcat Rg" pitchFamily="2" charset="0"/>
              </a:rPr>
              <a:t>Muñoz </a:t>
            </a:r>
          </a:p>
          <a:p>
            <a:pPr lvl="0" algn="ctr">
              <a:spcBef>
                <a:spcPct val="0"/>
              </a:spcBef>
              <a:defRPr/>
            </a:pPr>
            <a:endParaRPr lang="es-AR" sz="4500" dirty="0">
              <a:latin typeface="Pupcat Rg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4671" y="4221088"/>
            <a:ext cx="3101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4500" dirty="0" smtClean="0">
                <a:latin typeface="Pupcat Rg" pitchFamily="2" charset="0"/>
              </a:rPr>
              <a:t>Yamila </a:t>
            </a:r>
            <a:r>
              <a:rPr lang="es-AR" sz="4500" dirty="0">
                <a:latin typeface="Pupcat Rg" pitchFamily="2" charset="0"/>
              </a:rPr>
              <a:t>Valles</a:t>
            </a:r>
          </a:p>
          <a:p>
            <a:pPr lvl="0" algn="ctr">
              <a:spcBef>
                <a:spcPct val="0"/>
              </a:spcBef>
              <a:defRPr/>
            </a:pPr>
            <a:endParaRPr lang="es-AR" sz="4500" dirty="0">
              <a:latin typeface="Pupcat Rg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44008" y="4221088"/>
            <a:ext cx="28987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4500" dirty="0" smtClean="0">
                <a:latin typeface="Pupcat Rg" pitchFamily="2" charset="0"/>
              </a:rPr>
              <a:t>Sheila </a:t>
            </a:r>
            <a:r>
              <a:rPr lang="es-AR" sz="4500" dirty="0">
                <a:latin typeface="Pupcat Rg" pitchFamily="2" charset="0"/>
              </a:rPr>
              <a:t>Lawson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dirty="0" smtClean="0">
                <a:latin typeface="Pupcat Rg" pitchFamily="2" charset="0"/>
              </a:rPr>
              <a:t>¿Qué son?</a:t>
            </a:r>
            <a:endParaRPr lang="es-AR" sz="6000" dirty="0">
              <a:latin typeface="Pupcat Rg" pitchFamily="2" charset="0"/>
            </a:endParaRPr>
          </a:p>
        </p:txBody>
      </p:sp>
      <p:pic>
        <p:nvPicPr>
          <p:cNvPr id="3" name="2 Imagen" descr="facebook-en-español-peru-como-registra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553200" cy="2565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prstDash val="lgDashDot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987824" y="5445224"/>
            <a:ext cx="3117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pcat Rg" pitchFamily="2" charset="0"/>
                <a:ea typeface="+mj-ea"/>
                <a:cs typeface="+mj-cs"/>
              </a:rPr>
              <a:t>Internet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355976" y="4869160"/>
            <a:ext cx="288032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es-A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 cooL KC" pitchFamily="2" charset="0"/>
              </a:rPr>
              <a:t>Tipos de Redes Sociales</a:t>
            </a:r>
            <a:endParaRPr lang="es-A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 cooL KC" pitchFamily="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trgtrr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726160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ani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553" y="980728"/>
            <a:ext cx="3726160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1331640" y="260648"/>
            <a:ext cx="20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latin typeface="king cooL KC" pitchFamily="2" charset="0"/>
              </a:rPr>
              <a:t>Flickr</a:t>
            </a:r>
          </a:p>
        </p:txBody>
      </p:sp>
      <p:sp>
        <p:nvSpPr>
          <p:cNvPr id="5" name="16 CuadroTexto"/>
          <p:cNvSpPr txBox="1">
            <a:spLocks noChangeArrowheads="1"/>
          </p:cNvSpPr>
          <p:nvPr/>
        </p:nvSpPr>
        <p:spPr bwMode="auto">
          <a:xfrm>
            <a:off x="5940152" y="188640"/>
            <a:ext cx="20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latin typeface="king cooL KC" pitchFamily="2" charset="0"/>
              </a:rPr>
              <a:t>You Tube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n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457567" cy="572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anigiffgjnxf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600400" cy="572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1331640" y="188640"/>
            <a:ext cx="20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latin typeface="king cooL KC" pitchFamily="2" charset="0"/>
              </a:rPr>
              <a:t>Facebook</a:t>
            </a:r>
          </a:p>
        </p:txBody>
      </p: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5436096" y="188640"/>
            <a:ext cx="20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latin typeface="king cooL KC" pitchFamily="2" charset="0"/>
              </a:rPr>
              <a:t>Twitter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0662" t="27310" r="19148" b="8008"/>
          <a:stretch>
            <a:fillRect/>
          </a:stretch>
        </p:blipFill>
        <p:spPr bwMode="auto">
          <a:xfrm>
            <a:off x="0" y="0"/>
            <a:ext cx="9072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n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60624"/>
            <a:ext cx="3649588" cy="5474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jydxr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60748"/>
            <a:ext cx="3649588" cy="5474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1547664" y="332656"/>
            <a:ext cx="20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king cooL KC" pitchFamily="2" charset="0"/>
              </a:rPr>
              <a:t>Myspace</a:t>
            </a:r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5364088" y="332656"/>
            <a:ext cx="20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king cooL KC" pitchFamily="2" charset="0"/>
              </a:rPr>
              <a:t>Messenger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202</Words>
  <Application>Microsoft Office PowerPoint</Application>
  <PresentationFormat>Presentación en pantalla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Redes Sociales</vt:lpstr>
      <vt:lpstr>¿Qué son?</vt:lpstr>
      <vt:lpstr>Tipos de Redes Sociales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Desventajas de las Redes Sociales</vt:lpstr>
      <vt:lpstr>Diapositiva 12</vt:lpstr>
      <vt:lpstr>Les vamos a enseñar como configurar la herramienta de privacidad </vt:lpstr>
      <vt:lpstr>Diapositiva 14</vt:lpstr>
      <vt:lpstr>Configurar la seguridad de privacidad. Tener mas cuidado con la información que publicamos. No agregar o aceptar a cualquier persona ya que no sabemos que intenciones tiene. Cualquier actitud de abuso tiene que ser denunciada.</vt:lpstr>
      <vt:lpstr>Trabajo realizado por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melania !!</dc:creator>
  <cp:lastModifiedBy>...</cp:lastModifiedBy>
  <cp:revision>43</cp:revision>
  <dcterms:created xsi:type="dcterms:W3CDTF">2010-10-19T00:28:57Z</dcterms:created>
  <dcterms:modified xsi:type="dcterms:W3CDTF">2010-12-04T12:55:04Z</dcterms:modified>
</cp:coreProperties>
</file>