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87526" autoAdjust="0"/>
  </p:normalViewPr>
  <p:slideViewPr>
    <p:cSldViewPr snapToObjects="1">
      <p:cViewPr varScale="1">
        <p:scale>
          <a:sx n="74" d="100"/>
          <a:sy n="74" d="100"/>
        </p:scale>
        <p:origin x="-1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82591-351A-49C5-BD56-030F4C806DDE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5F5-FB5E-4F79-A561-97039C58DE01}" type="slidenum">
              <a:rPr smtClean="0"/>
              <a:pPr/>
              <a:t>‹Nr.›</a:t>
            </a:fld>
            <a:endParaRPr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77D1-5A20-9440-9240-4D58C50C7860}" type="datetimeFigureOut">
              <a:rPr lang="es-ES_tradnl" smtClean="0"/>
              <a:t>16/2/11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D15D-B301-9D46-9ABB-D122187E2418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77D1-5A20-9440-9240-4D58C50C7860}" type="datetimeFigureOut">
              <a:rPr lang="es-ES_tradnl" smtClean="0"/>
              <a:t>16/2/11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D15D-B301-9D46-9ABB-D122187E2418}" type="slidenum">
              <a:rPr lang="es-ES_tradnl" smtClean="0"/>
              <a:t>‹Nr.›</a:t>
            </a:fld>
            <a:endParaRPr lang="es-ES_tradnl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069877D1-5A20-9440-9240-4D58C50C7860}" type="datetimeFigureOut">
              <a:rPr lang="es-ES_tradnl" smtClean="0"/>
              <a:t>16/2/11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D15D-B301-9D46-9ABB-D122187E2418}" type="slidenum">
              <a:rPr lang="es-ES_tradnl" smtClean="0"/>
              <a:t>‹Nr.›</a:t>
            </a:fld>
            <a:endParaRPr lang="es-ES_tradnl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77D1-5A20-9440-9240-4D58C50C7860}" type="datetimeFigureOut">
              <a:rPr lang="es-ES_tradnl" smtClean="0"/>
              <a:t>16/2/11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D15D-B301-9D46-9ABB-D122187E2418}" type="slidenum">
              <a:rPr lang="es-ES_tradnl" smtClean="0"/>
              <a:t>‹Nr.›</a:t>
            </a:fld>
            <a:endParaRPr lang="es-ES_tradnl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iapositiva de título con image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77D1-5A20-9440-9240-4D58C50C7860}" type="datetimeFigureOut">
              <a:rPr lang="es-ES_tradnl" smtClean="0"/>
              <a:t>16/2/11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s-ES_tradnl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F767-44AA-4440-A071-804CAA4767B3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 smtClean="0"/>
              <a:pPr/>
              <a:t>‹Nr.›</a:t>
            </a:fld>
            <a:endParaRPr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77D1-5A20-9440-9240-4D58C50C7860}" type="datetimeFigureOut">
              <a:rPr lang="es-ES_tradnl" smtClean="0"/>
              <a:t>16/2/11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D15D-B301-9D46-9ABB-D122187E2418}" type="slidenum">
              <a:rPr lang="es-ES_tradnl" smtClean="0"/>
              <a:t>‹Nr.›</a:t>
            </a:fld>
            <a:endParaRPr lang="es-ES_tradnl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77D1-5A20-9440-9240-4D58C50C7860}" type="datetimeFigureOut">
              <a:rPr lang="es-ES_tradnl" smtClean="0"/>
              <a:t>16/2/11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D15D-B301-9D46-9ABB-D122187E2418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77D1-5A20-9440-9240-4D58C50C7860}" type="datetimeFigureOut">
              <a:rPr lang="es-ES_tradnl" smtClean="0"/>
              <a:t>16/2/11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D15D-B301-9D46-9ABB-D122187E2418}" type="slidenum">
              <a:rPr lang="es-ES_tradnl" smtClean="0"/>
              <a:t>‹Nr.›</a:t>
            </a:fld>
            <a:endParaRPr lang="es-ES_tradnl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77D1-5A20-9440-9240-4D58C50C7860}" type="datetimeFigureOut">
              <a:rPr lang="es-ES_tradnl" smtClean="0"/>
              <a:t>16/2/11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D15D-B301-9D46-9ABB-D122187E2418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77D1-5A20-9440-9240-4D58C50C7860}" type="datetimeFigureOut">
              <a:rPr lang="es-ES_tradnl" smtClean="0"/>
              <a:t>16/2/11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D15D-B301-9D46-9ABB-D122187E2418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877D1-5A20-9440-9240-4D58C50C7860}" type="datetimeFigureOut">
              <a:rPr lang="es-ES_tradnl" smtClean="0"/>
              <a:t>16/2/11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5D15D-B301-9D46-9ABB-D122187E2418}" type="slidenum">
              <a:rPr lang="es-ES_tradnl" smtClean="0"/>
              <a:t>‹Nr.›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10200" y="1851025"/>
            <a:ext cx="3276600" cy="1470025"/>
          </a:xfrm>
          <a:effectLst>
            <a:outerShdw blurRad="50800" dist="38100" dir="2700000" sx="88000" sy="88000" algn="tl" rotWithShape="0">
              <a:srgbClr val="000000">
                <a:alpha val="43000"/>
              </a:srgbClr>
            </a:outerShdw>
          </a:effectLst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_tradnl" sz="6600" b="1" cap="all" dirty="0" smtClean="0">
                <a:ln/>
                <a:solidFill>
                  <a:srgbClr val="3366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badi MT Condensed Light"/>
                <a:cs typeface="Abadi MT Condensed Light"/>
              </a:rPr>
              <a:t>OXIGENO</a:t>
            </a:r>
            <a:endParaRPr lang="es-ES_tradnl" sz="6600" b="1" cap="all" dirty="0">
              <a:ln/>
              <a:solidFill>
                <a:srgbClr val="3366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badi MT Condensed Light"/>
              <a:cs typeface="Abadi MT Condensed Light"/>
            </a:endParaRPr>
          </a:p>
        </p:txBody>
      </p:sp>
      <p:pic>
        <p:nvPicPr>
          <p:cNvPr id="5" name="Imagen 4" descr="1222714451560oxigeno mard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90600"/>
            <a:ext cx="3606800" cy="27051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628900" y="5338465"/>
            <a:ext cx="378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700" dirty="0" smtClean="0">
                <a:solidFill>
                  <a:srgbClr val="3366FF"/>
                </a:solidFill>
              </a:rPr>
              <a:t>POR:</a:t>
            </a:r>
          </a:p>
          <a:p>
            <a:pPr algn="ctr"/>
            <a:r>
              <a:rPr lang="es-ES_tradnl" sz="2700" dirty="0" smtClean="0">
                <a:solidFill>
                  <a:srgbClr val="3366FF"/>
                </a:solidFill>
              </a:rPr>
              <a:t>DIANA P. MARTINEZ</a:t>
            </a:r>
            <a:endParaRPr lang="es-ES_tradnl" sz="2700" dirty="0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_tradnl" dirty="0" smtClean="0">
              <a:solidFill>
                <a:srgbClr val="3366FF"/>
              </a:solidFill>
              <a:latin typeface="Abadi MT Condensed Light"/>
              <a:cs typeface="Abadi MT Condensed Light"/>
            </a:endParaRPr>
          </a:p>
          <a:p>
            <a:pPr algn="ctr">
              <a:buNone/>
            </a:pPr>
            <a:r>
              <a:rPr lang="es-ES_tradnl" sz="3000" dirty="0" smtClean="0">
                <a:solidFill>
                  <a:schemeClr val="bg2">
                    <a:lumMod val="50000"/>
                  </a:schemeClr>
                </a:solidFill>
                <a:latin typeface="Abadi MT Condensed Light"/>
                <a:cs typeface="Abadi MT Condensed Light"/>
              </a:rPr>
              <a:t>CARACTERISTICAS:</a:t>
            </a:r>
          </a:p>
          <a:p>
            <a:pPr algn="just">
              <a:spcBef>
                <a:spcPts val="200"/>
              </a:spcBef>
              <a:buNone/>
            </a:pPr>
            <a:endParaRPr lang="es-ES_tradnl" sz="3000" dirty="0" smtClean="0">
              <a:solidFill>
                <a:schemeClr val="bg2">
                  <a:lumMod val="50000"/>
                </a:schemeClr>
              </a:solidFill>
              <a:latin typeface="Abadi MT Condensed Light"/>
              <a:cs typeface="Abadi MT Condensed Light"/>
            </a:endParaRPr>
          </a:p>
          <a:p>
            <a:pPr algn="just">
              <a:spcBef>
                <a:spcPts val="200"/>
              </a:spcBef>
              <a:buNone/>
            </a:pPr>
            <a:r>
              <a:rPr lang="es-ES_tradnl" sz="3000" dirty="0" smtClean="0">
                <a:solidFill>
                  <a:schemeClr val="bg2">
                    <a:lumMod val="50000"/>
                  </a:schemeClr>
                </a:solidFill>
                <a:latin typeface="Abadi MT Condensed Light"/>
                <a:cs typeface="Abadi MT Condensed Light"/>
              </a:rPr>
              <a:t>*</a:t>
            </a:r>
            <a:r>
              <a:rPr lang="es-ES_tradnl" sz="3000" dirty="0">
                <a:solidFill>
                  <a:schemeClr val="bg2">
                    <a:lumMod val="50000"/>
                  </a:schemeClr>
                </a:solidFill>
                <a:latin typeface="Abadi MT Condensed Light"/>
                <a:cs typeface="Abadi MT Condensed Light"/>
              </a:rPr>
              <a:t>Elemento químico gaseoso, símbolo O, número atómico </a:t>
            </a:r>
            <a:r>
              <a:rPr lang="es-ES_tradnl" sz="3000" dirty="0" smtClean="0">
                <a:solidFill>
                  <a:schemeClr val="bg2">
                    <a:lumMod val="50000"/>
                  </a:schemeClr>
                </a:solidFill>
                <a:latin typeface="Abadi MT Condensed Light"/>
                <a:cs typeface="Abadi MT Condensed Light"/>
              </a:rPr>
              <a:t>8.</a:t>
            </a:r>
          </a:p>
          <a:p>
            <a:pPr algn="just">
              <a:spcBef>
                <a:spcPts val="200"/>
              </a:spcBef>
              <a:buNone/>
            </a:pPr>
            <a:endParaRPr lang="es-ES_tradnl" sz="3000" dirty="0" smtClean="0">
              <a:solidFill>
                <a:schemeClr val="bg2">
                  <a:lumMod val="50000"/>
                </a:schemeClr>
              </a:solidFill>
              <a:latin typeface="Abadi MT Condensed Light"/>
              <a:cs typeface="Abadi MT Condensed Light"/>
            </a:endParaRPr>
          </a:p>
          <a:p>
            <a:pPr algn="just">
              <a:spcBef>
                <a:spcPts val="200"/>
              </a:spcBef>
              <a:buNone/>
            </a:pPr>
            <a:r>
              <a:rPr lang="es-ES_tradnl" sz="3000" dirty="0" smtClean="0">
                <a:solidFill>
                  <a:schemeClr val="bg2">
                    <a:lumMod val="50000"/>
                  </a:schemeClr>
                </a:solidFill>
                <a:latin typeface="Abadi MT Condensed Light"/>
                <a:cs typeface="Abadi MT Condensed Light"/>
              </a:rPr>
              <a:t>*Es un elemento </a:t>
            </a:r>
            <a:r>
              <a:rPr lang="es-ES_tradnl" sz="3000" dirty="0">
                <a:solidFill>
                  <a:schemeClr val="bg2">
                    <a:lumMod val="50000"/>
                  </a:schemeClr>
                </a:solidFill>
                <a:latin typeface="Abadi MT Condensed Light"/>
                <a:cs typeface="Abadi MT Condensed Light"/>
              </a:rPr>
              <a:t>esencial en los procesos de respiración de la mayor parte de las células vivas y en los procesos de combustión</a:t>
            </a:r>
            <a:r>
              <a:rPr lang="es-ES_tradnl" sz="3000" dirty="0" smtClean="0">
                <a:solidFill>
                  <a:schemeClr val="bg2">
                    <a:lumMod val="50000"/>
                  </a:schemeClr>
                </a:solidFill>
                <a:latin typeface="Abadi MT Condensed Light"/>
                <a:cs typeface="Abadi MT Condensed Light"/>
              </a:rPr>
              <a:t>.</a:t>
            </a:r>
          </a:p>
          <a:p>
            <a:pPr algn="just">
              <a:spcBef>
                <a:spcPts val="200"/>
              </a:spcBef>
              <a:buNone/>
            </a:pPr>
            <a:endParaRPr lang="es-ES_tradnl" sz="3000" dirty="0" smtClean="0">
              <a:solidFill>
                <a:schemeClr val="bg2">
                  <a:lumMod val="50000"/>
                </a:schemeClr>
              </a:solidFill>
              <a:latin typeface="Abadi MT Condensed Light"/>
              <a:cs typeface="Abadi MT Condensed Light"/>
            </a:endParaRPr>
          </a:p>
          <a:p>
            <a:pPr algn="just">
              <a:spcBef>
                <a:spcPts val="200"/>
              </a:spcBef>
              <a:buNone/>
            </a:pPr>
            <a:r>
              <a:rPr lang="es-ES_tradnl" sz="3000" dirty="0" smtClean="0">
                <a:solidFill>
                  <a:schemeClr val="bg2">
                    <a:lumMod val="50000"/>
                  </a:schemeClr>
                </a:solidFill>
                <a:latin typeface="Abadi MT Condensed Light"/>
                <a:cs typeface="Abadi MT Condensed Light"/>
              </a:rPr>
              <a:t>* </a:t>
            </a:r>
            <a:r>
              <a:rPr lang="es-ES_tradnl" sz="3000" dirty="0">
                <a:solidFill>
                  <a:schemeClr val="bg2">
                    <a:lumMod val="50000"/>
                  </a:schemeClr>
                </a:solidFill>
                <a:latin typeface="Abadi MT Condensed Light"/>
                <a:cs typeface="Abadi MT Condensed Light"/>
              </a:rPr>
              <a:t>Es el elemento más abundante en la corteza terrestre. Cerca de una quinta parte (en volumen) del aire es oxígeno</a:t>
            </a:r>
            <a:r>
              <a:rPr lang="es-ES_tradnl" sz="3000" dirty="0" smtClean="0">
                <a:solidFill>
                  <a:schemeClr val="bg2">
                    <a:lumMod val="50000"/>
                  </a:schemeClr>
                </a:solidFill>
                <a:latin typeface="Abadi MT Condensed Light"/>
                <a:cs typeface="Abadi MT Condensed Light"/>
              </a:rPr>
              <a:t>.</a:t>
            </a:r>
            <a:endParaRPr lang="es-ES_tradnl" sz="3000" dirty="0">
              <a:solidFill>
                <a:schemeClr val="bg2">
                  <a:lumMod val="50000"/>
                </a:schemeClr>
              </a:solidFill>
              <a:latin typeface="Abadi MT Condensed Light"/>
              <a:cs typeface="Abadi MT Condensed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Efectos del </a:t>
            </a:r>
            <a:r>
              <a:rPr lang="es-ES_tradnl" dirty="0" smtClean="0"/>
              <a:t>Oxigeno </a:t>
            </a:r>
            <a:r>
              <a:rPr lang="es-ES_tradnl" dirty="0" smtClean="0"/>
              <a:t>sobre la salud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Autofit/>
          </a:bodyPr>
          <a:lstStyle/>
          <a:p>
            <a:r>
              <a:rPr lang="es-ES_tradnl" sz="3600" dirty="0" smtClean="0">
                <a:latin typeface="Abadi MT Condensed Light"/>
                <a:cs typeface="Abadi MT Condensed Light"/>
              </a:rPr>
              <a:t>Todo </a:t>
            </a:r>
            <a:r>
              <a:rPr lang="es-ES_tradnl" sz="3600" dirty="0" smtClean="0">
                <a:latin typeface="Abadi MT Condensed Light"/>
                <a:cs typeface="Abadi MT Condensed Light"/>
              </a:rPr>
              <a:t>ser humano necesita oxígeno para respirar, pero como ocurre con</a:t>
            </a:r>
            <a:r>
              <a:rPr lang="es-ES_tradnl" sz="3600" dirty="0" smtClean="0">
                <a:latin typeface="Abadi MT Condensed Light"/>
                <a:cs typeface="Abadi MT Condensed Light"/>
              </a:rPr>
              <a:t> muchas </a:t>
            </a:r>
            <a:r>
              <a:rPr lang="es-ES_tradnl" sz="3600" dirty="0" smtClean="0">
                <a:latin typeface="Abadi MT Condensed Light"/>
                <a:cs typeface="Abadi MT Condensed Light"/>
              </a:rPr>
              <a:t>sustancias un exceso de oxígeno no es </a:t>
            </a:r>
            <a:r>
              <a:rPr lang="es-ES_tradnl" sz="3600" dirty="0" smtClean="0">
                <a:latin typeface="Abadi MT Condensed Light"/>
                <a:cs typeface="Abadi MT Condensed Light"/>
              </a:rPr>
              <a:t>bueno, pues si </a:t>
            </a:r>
            <a:r>
              <a:rPr lang="es-ES_tradnl" sz="3600" dirty="0" smtClean="0">
                <a:latin typeface="Abadi MT Condensed Light"/>
                <a:cs typeface="Abadi MT Condensed Light"/>
              </a:rPr>
              <a:t>uno se expone a grandes cantidades de oxígeno durante mucho tiempo, se pueden producir daños en los pulmones.</a:t>
            </a:r>
            <a:r>
              <a:rPr lang="es-ES_tradnl" sz="3600" dirty="0" smtClean="0">
                <a:latin typeface="Abadi MT Condensed Light"/>
                <a:cs typeface="Abadi MT Condensed Light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CICLO DEL OXIGENO</a:t>
            </a:r>
            <a:endParaRPr lang="es-ES_tradnl" dirty="0"/>
          </a:p>
        </p:txBody>
      </p:sp>
      <p:pic>
        <p:nvPicPr>
          <p:cNvPr id="4" name="Marcador de contenido 3" descr="ciclo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417638"/>
            <a:ext cx="6781800" cy="3905044"/>
          </a:xfrm>
        </p:spPr>
      </p:pic>
      <p:sp>
        <p:nvSpPr>
          <p:cNvPr id="5" name="CuadroTexto 4"/>
          <p:cNvSpPr txBox="1"/>
          <p:nvPr/>
        </p:nvSpPr>
        <p:spPr>
          <a:xfrm>
            <a:off x="762000" y="57150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REFERENCIA:</a:t>
            </a:r>
          </a:p>
          <a:p>
            <a:r>
              <a:rPr lang="es-ES_tradnl" dirty="0" smtClean="0"/>
              <a:t>http://www.lenntech.es/periodica/elementos/o.htm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foque">
  <a:themeElements>
    <a:clrScheme name="Enfoque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Enfoque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Enfoque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Enfoque.thmx</Template>
  <TotalTime>75</TotalTime>
  <Words>143</Words>
  <Application>Microsoft Macintosh PowerPoint</Application>
  <PresentationFormat>Presentación en pantalla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Enfoque</vt:lpstr>
      <vt:lpstr>OXIGENO</vt:lpstr>
      <vt:lpstr>Diapositiva 2</vt:lpstr>
      <vt:lpstr>Efectos del Oxigeno sobre la salud</vt:lpstr>
      <vt:lpstr>CICLO DEL OXIGENO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OXIGENO</dc:title>
  <dc:creator>Diana</dc:creator>
  <cp:lastModifiedBy>Diana</cp:lastModifiedBy>
  <cp:revision>4</cp:revision>
  <dcterms:created xsi:type="dcterms:W3CDTF">2011-02-17T00:13:26Z</dcterms:created>
  <dcterms:modified xsi:type="dcterms:W3CDTF">2011-02-17T01:28:48Z</dcterms:modified>
</cp:coreProperties>
</file>