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6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05C63A-E7EE-4221-BF03-18991E9CB4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F5D3-419C-4E3A-8AD2-D269E09AA5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67081-363A-4CAF-8900-0541AE119E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AE044-9AE7-4726-AA67-4DFEF9D26C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7AB7B-7F32-4165-B25D-1A25578470D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29970-073A-4F89-8BE5-8F50E8A218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71C77-0C67-40B3-A78C-4B2819FFE9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2AF78-0333-4D37-A353-ABA7007F48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75C1E-F2A3-4D50-9F1C-F36B6E78B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3CD41-C275-4650-83E2-AAE922E089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FE5D7-CF62-4D1C-B747-DFA4EC3A33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B8C835-77D6-47BD-8165-0D7F4DFE88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BUENAS TARDES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Presentado por:</a:t>
            </a:r>
          </a:p>
          <a:p>
            <a:r>
              <a:rPr lang="es-ES" dirty="0"/>
              <a:t>KEIRA K. RIVERA P.</a:t>
            </a:r>
          </a:p>
        </p:txBody>
      </p:sp>
    </p:spTree>
  </p:cSld>
  <p:clrMapOvr>
    <a:masterClrMapping/>
  </p:clrMapOvr>
  <p:transition>
    <p:dissolve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introducción</a:t>
            </a:r>
            <a:endParaRPr lang="es-PA" dirty="0"/>
          </a:p>
        </p:txBody>
      </p:sp>
      <p:sp>
        <p:nvSpPr>
          <p:cNvPr id="3" name="2 Rectángulo"/>
          <p:cNvSpPr/>
          <p:nvPr/>
        </p:nvSpPr>
        <p:spPr>
          <a:xfrm>
            <a:off x="571472" y="1428736"/>
            <a:ext cx="442915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A" sz="2000" dirty="0" smtClean="0">
                <a:latin typeface="Comic Sans MS" pitchFamily="66" charset="0"/>
              </a:rPr>
              <a:t>Quejarse nunca ha tenido un significado positivo.. Actualmente significa manifestación de dolor, desagrado o incomodidad</a:t>
            </a:r>
            <a:r>
              <a:rPr lang="es-PA" sz="19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8604"/>
            <a:ext cx="328614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ortar y redondear rectángulo de esquina sencilla"/>
          <p:cNvSpPr/>
          <p:nvPr/>
        </p:nvSpPr>
        <p:spPr>
          <a:xfrm>
            <a:off x="1643042" y="4000504"/>
            <a:ext cx="6786610" cy="2214578"/>
          </a:xfrm>
          <a:prstGeom prst="snip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A" sz="2000" dirty="0" smtClean="0">
                <a:latin typeface="Comic Sans MS" pitchFamily="66" charset="0"/>
              </a:rPr>
              <a:t>Cada vez que surjan estos problemas, una regla general en el manejo de las quejas y reclamos, es mantener la calma en todo momento. Siempre debemos mantener una actitud serena y por ningún motivo discutir con el cliente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928802"/>
            <a:ext cx="8229600" cy="3947936"/>
          </a:xfrm>
        </p:spPr>
        <p:txBody>
          <a:bodyPr/>
          <a:lstStyle/>
          <a:p>
            <a:r>
              <a:rPr lang="es-ES" dirty="0"/>
              <a:t>Siempre debemos mantener una actitud serena y por ningún motivo discutir con el cliente.</a:t>
            </a:r>
          </a:p>
          <a:p>
            <a:r>
              <a:rPr lang="es-ES" dirty="0"/>
              <a:t>En todo negocio siempre existirán las quejas y reclamos por parte del cliente .</a:t>
            </a:r>
          </a:p>
          <a:p>
            <a:r>
              <a:rPr lang="es-ES" dirty="0"/>
              <a:t>Debemos ser conscientes de que nos encontramos en una situación difícil.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ANTE LAS </a:t>
            </a:r>
            <a:r>
              <a:rPr lang="es-ES" dirty="0" smtClean="0"/>
              <a:t>QUEJAS </a:t>
            </a:r>
            <a:r>
              <a:rPr lang="es-ES" dirty="0"/>
              <a:t>Y RECLAMOS</a:t>
            </a:r>
          </a:p>
        </p:txBody>
      </p:sp>
    </p:spTree>
  </p:cSld>
  <p:clrMapOvr>
    <a:masterClrMapping/>
  </p:clrMapOvr>
  <p:transition>
    <p:wheel spokes="8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14422"/>
            <a:ext cx="8229600" cy="2968625"/>
          </a:xfrm>
        </p:spPr>
        <p:txBody>
          <a:bodyPr/>
          <a:lstStyle/>
          <a:p>
            <a:r>
              <a:rPr lang="es-ES" i="1" dirty="0"/>
              <a:t>conocer la opinión del </a:t>
            </a:r>
            <a:r>
              <a:rPr lang="es-ES" i="1" dirty="0" smtClean="0"/>
              <a:t>cliente.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Una oportunidad para: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785926"/>
            <a:ext cx="6058426" cy="4324462"/>
          </a:xfrm>
          <a:prstGeom prst="homePlat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CONCLUSIÓN</a:t>
            </a:r>
            <a:endParaRPr lang="es-P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3958" y="0"/>
            <a:ext cx="4010042" cy="301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 redondeado"/>
          <p:cNvSpPr/>
          <p:nvPr/>
        </p:nvSpPr>
        <p:spPr>
          <a:xfrm>
            <a:off x="642910" y="1285860"/>
            <a:ext cx="3786214" cy="3643338"/>
          </a:xfrm>
          <a:prstGeom prst="roundRect">
            <a:avLst/>
          </a:prstGeo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PA" sz="2000" dirty="0" smtClean="0"/>
              <a:t>ES MUY IMPORTANTE SABER LO QUE SON LAS QUEJAS Y SUGERENCIAS AL COMENZAR UN TRABAJO YA QUE NOS PREPARA PARA UN MEJOR DESARROLLO Y NOS PERMITE ESTAR PREPARADO ANTE CUALQUIER SITUACION .</a:t>
            </a:r>
          </a:p>
        </p:txBody>
      </p:sp>
      <p:sp>
        <p:nvSpPr>
          <p:cNvPr id="6" name="5 Dodecágono"/>
          <p:cNvSpPr/>
          <p:nvPr/>
        </p:nvSpPr>
        <p:spPr>
          <a:xfrm>
            <a:off x="4643438" y="3500438"/>
            <a:ext cx="4000528" cy="2857520"/>
          </a:xfrm>
          <a:prstGeom prst="dodecag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ADEMAS NOS PERMITE ESTAR ATENTOS Y MANTENER UNA BUENA ACTITUD ANTE CUALQUIER PROBLEMA</a:t>
            </a:r>
            <a:endParaRPr lang="es-P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28604"/>
            <a:ext cx="600079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Explosión 2"/>
          <p:cNvSpPr/>
          <p:nvPr/>
        </p:nvSpPr>
        <p:spPr>
          <a:xfrm rot="304663">
            <a:off x="1571604" y="4357670"/>
            <a:ext cx="6715172" cy="2500330"/>
          </a:xfrm>
          <a:prstGeom prst="irregularSeal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!GRACIAS</a:t>
            </a:r>
            <a:r>
              <a:rPr lang="es-ES" sz="3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!</a:t>
            </a:r>
            <a:endParaRPr lang="es-ES" sz="3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heel spokes="1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176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BUENAS TARDES</vt:lpstr>
      <vt:lpstr>introducción</vt:lpstr>
      <vt:lpstr>ANTE LAS QUEJAS Y RECLAMOS</vt:lpstr>
      <vt:lpstr>Una oportunidad para:</vt:lpstr>
      <vt:lpstr>CONCLUSIÓN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BUENAS TARDES</dc:title>
  <dc:creator>PC7</dc:creator>
  <cp:lastModifiedBy>ehidi</cp:lastModifiedBy>
  <cp:revision>9</cp:revision>
  <dcterms:created xsi:type="dcterms:W3CDTF">2010-11-30T02:40:21Z</dcterms:created>
  <dcterms:modified xsi:type="dcterms:W3CDTF">2010-11-30T21:15:42Z</dcterms:modified>
</cp:coreProperties>
</file>