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4BE1-D8C8-4B8C-B435-C48608B11FA3}" type="datetimeFigureOut">
              <a:rPr lang="es-ES" smtClean="0"/>
              <a:t>08/03/2011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1B94-3CD0-4201-BB77-95A6F8972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9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4BE1-D8C8-4B8C-B435-C48608B11FA3}" type="datetimeFigureOut">
              <a:rPr lang="es-ES" smtClean="0"/>
              <a:t>08/03/2011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1B94-3CD0-4201-BB77-95A6F8972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23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4BE1-D8C8-4B8C-B435-C48608B11FA3}" type="datetimeFigureOut">
              <a:rPr lang="es-ES" smtClean="0"/>
              <a:t>08/03/2011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1B94-3CD0-4201-BB77-95A6F8972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7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4BE1-D8C8-4B8C-B435-C48608B11FA3}" type="datetimeFigureOut">
              <a:rPr lang="es-ES" smtClean="0"/>
              <a:t>08/03/2011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1B94-3CD0-4201-BB77-95A6F8972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13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4BE1-D8C8-4B8C-B435-C48608B11FA3}" type="datetimeFigureOut">
              <a:rPr lang="es-ES" smtClean="0"/>
              <a:t>08/03/2011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1B94-3CD0-4201-BB77-95A6F8972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56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4BE1-D8C8-4B8C-B435-C48608B11FA3}" type="datetimeFigureOut">
              <a:rPr lang="es-ES" smtClean="0"/>
              <a:t>08/03/2011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1B94-3CD0-4201-BB77-95A6F8972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1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4BE1-D8C8-4B8C-B435-C48608B11FA3}" type="datetimeFigureOut">
              <a:rPr lang="es-ES" smtClean="0"/>
              <a:t>08/03/2011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1B94-3CD0-4201-BB77-95A6F8972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41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4BE1-D8C8-4B8C-B435-C48608B11FA3}" type="datetimeFigureOut">
              <a:rPr lang="es-ES" smtClean="0"/>
              <a:t>08/03/2011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1B94-3CD0-4201-BB77-95A6F8972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73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4BE1-D8C8-4B8C-B435-C48608B11FA3}" type="datetimeFigureOut">
              <a:rPr lang="es-ES" smtClean="0"/>
              <a:t>08/03/2011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1B94-3CD0-4201-BB77-95A6F8972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68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4BE1-D8C8-4B8C-B435-C48608B11FA3}" type="datetimeFigureOut">
              <a:rPr lang="es-ES" smtClean="0"/>
              <a:t>08/03/2011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1B94-3CD0-4201-BB77-95A6F8972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8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4BE1-D8C8-4B8C-B435-C48608B11FA3}" type="datetimeFigureOut">
              <a:rPr lang="es-ES" smtClean="0"/>
              <a:t>08/03/2011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1B94-3CD0-4201-BB77-95A6F8972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4BE1-D8C8-4B8C-B435-C48608B11FA3}" type="datetimeFigureOut">
              <a:rPr lang="es-ES" smtClean="0"/>
              <a:t>08/03/2011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61B94-3CD0-4201-BB77-95A6F89725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23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Los animales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Joose</a:t>
            </a:r>
            <a:r>
              <a:rPr lang="es-ES" dirty="0" smtClean="0"/>
              <a:t> pablo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943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RATA</a:t>
            </a:r>
            <a:endParaRPr lang="es-ES" dirty="0"/>
          </a:p>
        </p:txBody>
      </p:sp>
      <p:pic>
        <p:nvPicPr>
          <p:cNvPr id="7170" name="Picture 2" descr="C:\Users\PC 23\AppData\Local\Microsoft\Windows\Temporary Internet Files\Content.IE5\CJY61NPN\MC90024079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7" y="116632"/>
            <a:ext cx="10464773" cy="677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1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perro</a:t>
            </a:r>
            <a:endParaRPr lang="es-ES" dirty="0"/>
          </a:p>
        </p:txBody>
      </p:sp>
      <p:pic>
        <p:nvPicPr>
          <p:cNvPr id="1026" name="Picture 2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819472"/>
            <a:ext cx="6336703" cy="79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2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PULPO</a:t>
            </a:r>
            <a:endParaRPr lang="es-ES" dirty="0"/>
          </a:p>
        </p:txBody>
      </p:sp>
      <p:pic>
        <p:nvPicPr>
          <p:cNvPr id="2050" name="Picture 2" descr="C:\Users\PC 23\AppData\Local\Microsoft\Windows\Temporary Internet Files\Content.IE5\ROIYWH3K\MP9004231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90"/>
            <a:ext cx="9144000" cy="6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0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LEON</a:t>
            </a:r>
            <a:endParaRPr lang="es-ES" dirty="0"/>
          </a:p>
        </p:txBody>
      </p:sp>
      <p:pic>
        <p:nvPicPr>
          <p:cNvPr id="3074" name="Picture 2" descr="C:\Users\PC 23\AppData\Local\Microsoft\Windows\Temporary Internet Files\Content.IE5\CJY61NPN\MP9002626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44" y="1600200"/>
            <a:ext cx="24201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 23\AppData\Local\Microsoft\Windows\Temporary Internet Files\Content.IE5\CJY61NPN\MP9002626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59441"/>
            <a:ext cx="8799150" cy="821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8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GALLINA</a:t>
            </a:r>
            <a:endParaRPr lang="es-ES" dirty="0"/>
          </a:p>
        </p:txBody>
      </p:sp>
      <p:pic>
        <p:nvPicPr>
          <p:cNvPr id="4098" name="Picture 2" descr="C:\Users\PC 23\AppData\Local\Microsoft\Windows\Temporary Internet Files\Content.IE5\IN0DUBZS\MC90035097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5268"/>
            <a:ext cx="9144000" cy="77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8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CONEJO</a:t>
            </a:r>
            <a:endParaRPr lang="es-ES" dirty="0"/>
          </a:p>
        </p:txBody>
      </p:sp>
      <p:pic>
        <p:nvPicPr>
          <p:cNvPr id="5122" name="Picture 2" descr="C:\Program Files (x86)\Microsoft Office\MEDIA\CAGCAT10\j0304933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67074"/>
            <a:ext cx="10055284" cy="628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0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RATA</a:t>
            </a:r>
            <a:endParaRPr lang="es-ES" dirty="0"/>
          </a:p>
        </p:txBody>
      </p:sp>
      <p:pic>
        <p:nvPicPr>
          <p:cNvPr id="6146" name="Picture 2" descr="C:\Users\PC 23\AppData\Local\Microsoft\Windows\Temporary Internet Files\Content.IE5\IN0DUBZS\MP90040696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82" y="-699500"/>
            <a:ext cx="9048569" cy="74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7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90872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</a:t>
            </a:r>
            <a:r>
              <a:rPr lang="es-ES" dirty="0" err="1" smtClean="0"/>
              <a:t>orga</a:t>
            </a:r>
            <a:endParaRPr lang="es-ES" dirty="0"/>
          </a:p>
        </p:txBody>
      </p:sp>
      <p:pic>
        <p:nvPicPr>
          <p:cNvPr id="1026" name="Picture 2" descr="C:\Users\PC 22\AppData\Local\Microsoft\Windows\Temporary Internet Files\Content.IE5\VWNML60J\MP90040696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69" y="0"/>
            <a:ext cx="5485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 22\AppData\Local\Microsoft\Windows\Temporary Internet Files\Content.IE5\VWNML60J\MP90040696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69" y="0"/>
            <a:ext cx="5485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 22\AppData\Local\Microsoft\Windows\Temporary Internet Files\Content.IE5\VWNML60J\MP90040696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72" y="-1882887"/>
            <a:ext cx="8352928" cy="948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0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tarantula</a:t>
            </a:r>
            <a:endParaRPr lang="es-ES" dirty="0"/>
          </a:p>
        </p:txBody>
      </p:sp>
      <p:pic>
        <p:nvPicPr>
          <p:cNvPr id="2050" name="Picture 2" descr="C:\Users\PC 22\AppData\Local\Microsoft\Windows\Temporary Internet Files\Content.IE5\Y7LTTWKJ\MP9004015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129028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 22\AppData\Local\Microsoft\Windows\Temporary Internet Files\Content.IE5\Y7LTTWKJ\MP9004015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129028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 22\AppData\Local\Microsoft\Windows\Temporary Internet Files\Content.IE5\Y7LTTWKJ\MP9004015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129028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C 22\AppData\Local\Microsoft\Windows\Temporary Internet Files\Content.IE5\Y7LTTWKJ\MP90040152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670" y="-454704"/>
            <a:ext cx="9825838" cy="70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06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</Words>
  <Application>Microsoft Office PowerPoint</Application>
  <PresentationFormat>Presentación en pantalla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Los animales</vt:lpstr>
      <vt:lpstr>perro</vt:lpstr>
      <vt:lpstr>PULPO</vt:lpstr>
      <vt:lpstr>LEON</vt:lpstr>
      <vt:lpstr>GALLINA</vt:lpstr>
      <vt:lpstr> CONEJO</vt:lpstr>
      <vt:lpstr>RATA</vt:lpstr>
      <vt:lpstr>    orga</vt:lpstr>
      <vt:lpstr>tarantula</vt:lpstr>
      <vt:lpstr>RATA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animales</dc:title>
  <dc:creator>PC 23</dc:creator>
  <cp:lastModifiedBy>PC 22</cp:lastModifiedBy>
  <cp:revision>8</cp:revision>
  <dcterms:created xsi:type="dcterms:W3CDTF">2011-03-01T13:59:44Z</dcterms:created>
  <dcterms:modified xsi:type="dcterms:W3CDTF">2011-03-08T14:37:21Z</dcterms:modified>
</cp:coreProperties>
</file>