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45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346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63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80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48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86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15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80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44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01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83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C76B0-69A7-40E8-BCFB-8C8AD60C09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000A2-7F12-4925-9B39-DE1092E15F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3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Sk8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Sean </a:t>
            </a:r>
            <a:r>
              <a:rPr lang="es-ES" dirty="0" err="1" smtClean="0"/>
              <a:t>araya</a:t>
            </a:r>
            <a:r>
              <a:rPr lang="es-ES" dirty="0" smtClean="0"/>
              <a:t> </a:t>
            </a:r>
            <a:r>
              <a:rPr lang="es-ES" dirty="0" err="1" smtClean="0"/>
              <a:t>jimenez</a:t>
            </a:r>
            <a:r>
              <a:rPr lang="es-ES" dirty="0" smtClean="0"/>
              <a:t> </a:t>
            </a:r>
            <a:r>
              <a:rPr lang="es-ES" dirty="0" err="1" smtClean="0"/>
              <a:t>xD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382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48680"/>
            <a:ext cx="3744416" cy="5760640"/>
          </a:xfrm>
        </p:spPr>
      </p:pic>
    </p:spTree>
    <p:extLst>
      <p:ext uri="{BB962C8B-B14F-4D97-AF65-F5344CB8AC3E}">
        <p14:creationId xmlns:p14="http://schemas.microsoft.com/office/powerpoint/2010/main" val="4126885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Sk8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Sk8</dc:title>
  <dc:creator>PC 07</dc:creator>
  <cp:lastModifiedBy>PC 07</cp:lastModifiedBy>
  <cp:revision>3</cp:revision>
  <dcterms:created xsi:type="dcterms:W3CDTF">2011-03-22T16:21:45Z</dcterms:created>
  <dcterms:modified xsi:type="dcterms:W3CDTF">2011-03-22T16:54:00Z</dcterms:modified>
</cp:coreProperties>
</file>