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495844-DC86-4D28-BEA9-6D415DB2946B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737E1-94A6-440B-B41A-8062A1AC92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9547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mtClean="0"/>
              <a:t> M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737E1-94A6-440B-B41A-8062A1AC9237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5901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C780-E950-4E99-AD91-A06F2D28E6F1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F991-27BE-4060-AFF8-06FA653FC4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4150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C780-E950-4E99-AD91-A06F2D28E6F1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F991-27BE-4060-AFF8-06FA653FC4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8785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C780-E950-4E99-AD91-A06F2D28E6F1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F991-27BE-4060-AFF8-06FA653FC4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107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C780-E950-4E99-AD91-A06F2D28E6F1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F991-27BE-4060-AFF8-06FA653FC4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6617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C780-E950-4E99-AD91-A06F2D28E6F1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F991-27BE-4060-AFF8-06FA653FC4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021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C780-E950-4E99-AD91-A06F2D28E6F1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F991-27BE-4060-AFF8-06FA653FC4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296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C780-E950-4E99-AD91-A06F2D28E6F1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F991-27BE-4060-AFF8-06FA653FC4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660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C780-E950-4E99-AD91-A06F2D28E6F1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F991-27BE-4060-AFF8-06FA653FC4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8178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C780-E950-4E99-AD91-A06F2D28E6F1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F991-27BE-4060-AFF8-06FA653FC4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1770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C780-E950-4E99-AD91-A06F2D28E6F1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F991-27BE-4060-AFF8-06FA653FC4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128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C780-E950-4E99-AD91-A06F2D28E6F1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F991-27BE-4060-AFF8-06FA653FC4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0317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2C780-E950-4E99-AD91-A06F2D28E6F1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7F991-27BE-4060-AFF8-06FA653FC4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924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N</a:t>
            </a:r>
            <a:r>
              <a:rPr lang="es-ES" dirty="0" smtClean="0"/>
              <a:t>icole Bogantes ARIAS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5888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TUS MENSAJES SON UN ARTE A LA AMISTAD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2776"/>
            <a:ext cx="9143999" cy="5445224"/>
          </a:xfrm>
        </p:spPr>
      </p:pic>
    </p:spTree>
    <p:extLst>
      <p:ext uri="{BB962C8B-B14F-4D97-AF65-F5344CB8AC3E}">
        <p14:creationId xmlns:p14="http://schemas.microsoft.com/office/powerpoint/2010/main" val="4012142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Aprende a </a:t>
            </a:r>
            <a:r>
              <a:rPr lang="es-ES" dirty="0" err="1" smtClean="0"/>
              <a:t>sonreir</a:t>
            </a:r>
            <a:r>
              <a:rPr lang="es-ES" dirty="0" smtClean="0"/>
              <a:t> cuando quieras llorar</a:t>
            </a:r>
            <a:endParaRPr lang="es-ES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2776"/>
            <a:ext cx="9144000" cy="5445224"/>
          </a:xfrm>
        </p:spPr>
      </p:pic>
    </p:spTree>
    <p:extLst>
      <p:ext uri="{BB962C8B-B14F-4D97-AF65-F5344CB8AC3E}">
        <p14:creationId xmlns:p14="http://schemas.microsoft.com/office/powerpoint/2010/main" val="38398975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</Words>
  <Application>Microsoft Office PowerPoint</Application>
  <PresentationFormat>Presentación en pantalla (4:3)</PresentationFormat>
  <Paragraphs>5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  Nicole Bogantes ARIAS  </vt:lpstr>
      <vt:lpstr>TUS MENSAJES SON UN ARTE A LA AMISTAD</vt:lpstr>
      <vt:lpstr>Aprende a sonreir cuando quieras llorar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Nicole Bogantes ARIAS</dc:title>
  <dc:creator>PC 05</dc:creator>
  <cp:lastModifiedBy>PC 05</cp:lastModifiedBy>
  <cp:revision>2</cp:revision>
  <dcterms:created xsi:type="dcterms:W3CDTF">2011-03-22T16:30:52Z</dcterms:created>
  <dcterms:modified xsi:type="dcterms:W3CDTF">2011-03-22T16:38:13Z</dcterms:modified>
</cp:coreProperties>
</file>