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5130B-9A49-4730-8E2F-5E41F00D4C3A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7F43E-9998-4687-B8F3-CA97998B4A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3215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5130B-9A49-4730-8E2F-5E41F00D4C3A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7F43E-9998-4687-B8F3-CA97998B4A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1092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5130B-9A49-4730-8E2F-5E41F00D4C3A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7F43E-9998-4687-B8F3-CA97998B4A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2358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5130B-9A49-4730-8E2F-5E41F00D4C3A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7F43E-9998-4687-B8F3-CA97998B4A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3707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5130B-9A49-4730-8E2F-5E41F00D4C3A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7F43E-9998-4687-B8F3-CA97998B4A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7558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5130B-9A49-4730-8E2F-5E41F00D4C3A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7F43E-9998-4687-B8F3-CA97998B4A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1105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5130B-9A49-4730-8E2F-5E41F00D4C3A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7F43E-9998-4687-B8F3-CA97998B4A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0152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5130B-9A49-4730-8E2F-5E41F00D4C3A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7F43E-9998-4687-B8F3-CA97998B4A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3820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5130B-9A49-4730-8E2F-5E41F00D4C3A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7F43E-9998-4687-B8F3-CA97998B4A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9099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5130B-9A49-4730-8E2F-5E41F00D4C3A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7F43E-9998-4687-B8F3-CA97998B4A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6682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5130B-9A49-4730-8E2F-5E41F00D4C3A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7F43E-9998-4687-B8F3-CA97998B4A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0990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5130B-9A49-4730-8E2F-5E41F00D4C3A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7F43E-9998-4687-B8F3-CA97998B4A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2889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err="1" smtClean="0"/>
              <a:t>Rakeee</a:t>
            </a:r>
            <a:r>
              <a:rPr lang="es-ES" dirty="0" smtClean="0"/>
              <a:t>!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:DD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564900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Rakeee!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Rakeee!</dc:title>
  <dc:creator>PC 07</dc:creator>
  <cp:lastModifiedBy>PC 07</cp:lastModifiedBy>
  <cp:revision>1</cp:revision>
  <dcterms:created xsi:type="dcterms:W3CDTF">2011-03-24T19:42:19Z</dcterms:created>
  <dcterms:modified xsi:type="dcterms:W3CDTF">2011-03-24T19:43:20Z</dcterms:modified>
</cp:coreProperties>
</file>