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9144000" cy="6858000" type="screen4x3"/>
  <p:notesSz cx="6858000" cy="9144000"/>
  <p:defaultTextStyle>
    <a:defPPr>
      <a:defRPr lang="es-E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30B-9A49-4730-8E2F-5E41F00D4C3A}" type="datetimeFigureOut">
              <a:rPr lang="es-ES" smtClean="0"/>
              <a:t>24/03/2011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F43E-9998-4687-B8F3-CA97998B4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0321522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30B-9A49-4730-8E2F-5E41F00D4C3A}" type="datetimeFigureOut">
              <a:rPr lang="es-ES" smtClean="0"/>
              <a:t>24/03/2011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F43E-9998-4687-B8F3-CA97998B4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9109281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30B-9A49-4730-8E2F-5E41F00D4C3A}" type="datetimeFigureOut">
              <a:rPr lang="es-ES" smtClean="0"/>
              <a:t>24/03/2011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F43E-9998-4687-B8F3-CA97998B4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7235897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30B-9A49-4730-8E2F-5E41F00D4C3A}" type="datetimeFigureOut">
              <a:rPr lang="es-ES" smtClean="0"/>
              <a:t>24/03/2011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F43E-9998-4687-B8F3-CA97998B4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175370787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30B-9A49-4730-8E2F-5E41F00D4C3A}" type="datetimeFigureOut">
              <a:rPr lang="es-ES" smtClean="0"/>
              <a:t>24/03/2011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F43E-9998-4687-B8F3-CA97998B4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88755856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30B-9A49-4730-8E2F-5E41F00D4C3A}" type="datetimeFigureOut">
              <a:rPr lang="es-ES" smtClean="0"/>
              <a:t>24/03/2011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F43E-9998-4687-B8F3-CA97998B4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110595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30B-9A49-4730-8E2F-5E41F00D4C3A}" type="datetimeFigureOut">
              <a:rPr lang="es-ES" smtClean="0"/>
              <a:t>24/03/2011</a:t>
            </a:fld>
            <a:endParaRPr lang="es-ES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F43E-9998-4687-B8F3-CA97998B4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06015238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30B-9A49-4730-8E2F-5E41F00D4C3A}" type="datetimeFigureOut">
              <a:rPr lang="es-ES" smtClean="0"/>
              <a:t>24/03/2011</a:t>
            </a:fld>
            <a:endParaRPr lang="es-ES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F43E-9998-4687-B8F3-CA97998B4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46382031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30B-9A49-4730-8E2F-5E41F00D4C3A}" type="datetimeFigureOut">
              <a:rPr lang="es-ES" smtClean="0"/>
              <a:t>24/03/2011</a:t>
            </a:fld>
            <a:endParaRPr lang="es-ES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F43E-9998-4687-B8F3-CA97998B4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33090997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30B-9A49-4730-8E2F-5E41F00D4C3A}" type="datetimeFigureOut">
              <a:rPr lang="es-ES" smtClean="0"/>
              <a:t>24/03/2011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F43E-9998-4687-B8F3-CA97998B4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41766823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E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A65130B-9A49-4730-8E2F-5E41F00D4C3A}" type="datetimeFigureOut">
              <a:rPr lang="es-ES" smtClean="0"/>
              <a:t>24/03/2011</a:t>
            </a:fld>
            <a:endParaRPr lang="es-ES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ES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77F43E-9998-4687-B8F3-CA97998B4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51099094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E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ES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65130B-9A49-4730-8E2F-5E41F00D4C3A}" type="datetimeFigureOut">
              <a:rPr lang="es-ES" smtClean="0"/>
              <a:t>24/03/2011</a:t>
            </a:fld>
            <a:endParaRPr lang="es-ES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ES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77F43E-9998-4687-B8F3-CA97998B4A23}" type="slidenum">
              <a:rPr lang="es-ES" smtClean="0"/>
              <a:t>‹Nº›</a:t>
            </a:fld>
            <a:endParaRPr lang="es-ES"/>
          </a:p>
        </p:txBody>
      </p:sp>
    </p:spTree>
    <p:extLst>
      <p:ext uri="{BB962C8B-B14F-4D97-AF65-F5344CB8AC3E}">
        <p14:creationId xmlns:p14="http://schemas.microsoft.com/office/powerpoint/2010/main" val="219288922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E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s-ES" dirty="0" err="1" smtClean="0"/>
              <a:t>Rakeee</a:t>
            </a:r>
            <a:r>
              <a:rPr lang="es-ES" dirty="0" smtClean="0"/>
              <a:t>!</a:t>
            </a:r>
            <a:endParaRPr lang="es-ES" dirty="0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s-ES" dirty="0" smtClean="0"/>
              <a:t>:DD</a:t>
            </a:r>
            <a:endParaRPr lang="es-ES" dirty="0"/>
          </a:p>
        </p:txBody>
      </p:sp>
    </p:spTree>
    <p:extLst>
      <p:ext uri="{BB962C8B-B14F-4D97-AF65-F5344CB8AC3E}">
        <p14:creationId xmlns:p14="http://schemas.microsoft.com/office/powerpoint/2010/main" val="2656490003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</TotalTime>
  <Words>4</Words>
  <Application>Microsoft Office PowerPoint</Application>
  <PresentationFormat>Presentación en pantalla (4:3)</PresentationFormat>
  <Paragraphs>2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Rakeee!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Rakeee!</dc:title>
  <dc:creator>PC 07</dc:creator>
  <cp:lastModifiedBy>PC 07</cp:lastModifiedBy>
  <cp:revision>1</cp:revision>
  <dcterms:created xsi:type="dcterms:W3CDTF">2011-03-24T19:42:19Z</dcterms:created>
  <dcterms:modified xsi:type="dcterms:W3CDTF">2011-03-24T19:43:20Z</dcterms:modified>
</cp:coreProperties>
</file>