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65D2A-DC24-49AB-8667-1BE5AB1C75A1}" type="datetimeFigureOut">
              <a:rPr lang="fr-FR" smtClean="0"/>
              <a:t>31/03/2011</a:t>
            </a:fld>
            <a:endParaRPr lang="fr-BE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3281-2261-4470-AE8D-886A48B13E50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65D2A-DC24-49AB-8667-1BE5AB1C75A1}" type="datetimeFigureOut">
              <a:rPr lang="fr-FR" smtClean="0"/>
              <a:t>31/03/2011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3281-2261-4470-AE8D-886A48B13E50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65D2A-DC24-49AB-8667-1BE5AB1C75A1}" type="datetimeFigureOut">
              <a:rPr lang="fr-FR" smtClean="0"/>
              <a:t>31/03/2011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3281-2261-4470-AE8D-886A48B13E50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65D2A-DC24-49AB-8667-1BE5AB1C75A1}" type="datetimeFigureOut">
              <a:rPr lang="fr-FR" smtClean="0"/>
              <a:t>31/03/2011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3281-2261-4470-AE8D-886A48B13E50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65D2A-DC24-49AB-8667-1BE5AB1C75A1}" type="datetimeFigureOut">
              <a:rPr lang="fr-FR" smtClean="0"/>
              <a:t>31/03/2011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3281-2261-4470-AE8D-886A48B13E50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65D2A-DC24-49AB-8667-1BE5AB1C75A1}" type="datetimeFigureOut">
              <a:rPr lang="fr-FR" smtClean="0"/>
              <a:t>31/03/2011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3281-2261-4470-AE8D-886A48B13E50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65D2A-DC24-49AB-8667-1BE5AB1C75A1}" type="datetimeFigureOut">
              <a:rPr lang="fr-FR" smtClean="0"/>
              <a:t>31/03/2011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3281-2261-4470-AE8D-886A48B13E50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65D2A-DC24-49AB-8667-1BE5AB1C75A1}" type="datetimeFigureOut">
              <a:rPr lang="fr-FR" smtClean="0"/>
              <a:t>31/03/2011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3281-2261-4470-AE8D-886A48B13E50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65D2A-DC24-49AB-8667-1BE5AB1C75A1}" type="datetimeFigureOut">
              <a:rPr lang="fr-FR" smtClean="0"/>
              <a:t>31/03/2011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3281-2261-4470-AE8D-886A48B13E50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65D2A-DC24-49AB-8667-1BE5AB1C75A1}" type="datetimeFigureOut">
              <a:rPr lang="fr-FR" smtClean="0"/>
              <a:t>31/03/2011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3281-2261-4470-AE8D-886A48B13E50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65D2A-DC24-49AB-8667-1BE5AB1C75A1}" type="datetimeFigureOut">
              <a:rPr lang="fr-FR" smtClean="0"/>
              <a:t>31/03/2011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233281-2261-4470-AE8D-886A48B13E50}" type="slidenum">
              <a:rPr lang="fr-BE" smtClean="0"/>
              <a:t>‹N°›</a:t>
            </a:fld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465D2A-DC24-49AB-8667-1BE5AB1C75A1}" type="datetimeFigureOut">
              <a:rPr lang="fr-FR" smtClean="0"/>
              <a:t>31/03/2011</a:t>
            </a:fld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233281-2261-4470-AE8D-886A48B13E50}" type="slidenum">
              <a:rPr lang="fr-BE" smtClean="0"/>
              <a:t>‹N°›</a:t>
            </a:fld>
            <a:endParaRPr lang="fr-BE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Ponction LCR</a:t>
            </a:r>
            <a:endParaRPr lang="fr-BE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analyse de LCR </a:t>
            </a:r>
            <a:endParaRPr lang="fr-BE" dirty="0" smtClean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357157" y="2857496"/>
          <a:ext cx="7786744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3905"/>
                <a:gridCol w="2302853"/>
                <a:gridCol w="1889986"/>
              </a:tblGrid>
              <a:tr h="37084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Valeur  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norme</a:t>
                      </a:r>
                      <a:endParaRPr lang="fr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err="1" smtClean="0"/>
                        <a:t>protéinorachie</a:t>
                      </a:r>
                      <a:r>
                        <a:rPr lang="fr-BE" dirty="0" smtClean="0"/>
                        <a:t> </a:t>
                      </a:r>
                    </a:p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0,2 g/l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0,1-0,3 g/L</a:t>
                      </a:r>
                      <a:endParaRPr lang="fr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nombre de cellules nucléées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3/</a:t>
                      </a:r>
                      <a:r>
                        <a:rPr lang="fr-BE" dirty="0" err="1" smtClean="0"/>
                        <a:t>microl</a:t>
                      </a:r>
                      <a:endParaRPr lang="fr-BE" dirty="0" smtClean="0"/>
                    </a:p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0-2</a:t>
                      </a:r>
                      <a:r>
                        <a:rPr lang="fr-BE" baseline="0" dirty="0" smtClean="0"/>
                        <a:t> /</a:t>
                      </a:r>
                      <a:r>
                        <a:rPr lang="fr-BE" baseline="0" smtClean="0"/>
                        <a:t>microl</a:t>
                      </a:r>
                      <a:endParaRPr lang="fr-B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</TotalTime>
  <Words>20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Débit</vt:lpstr>
      <vt:lpstr>Ponction LCR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Ponction LCR</dc:title>
  <dc:creator>User</dc:creator>
  <cp:lastModifiedBy>User</cp:lastModifiedBy>
  <cp:revision>1</cp:revision>
  <dcterms:created xsi:type="dcterms:W3CDTF">2011-03-31T20:38:05Z</dcterms:created>
  <dcterms:modified xsi:type="dcterms:W3CDTF">2011-03-31T20:43:53Z</dcterms:modified>
</cp:coreProperties>
</file>