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92DCB-549A-4CC0-8378-DD161A9BC68A}" type="datetimeFigureOut">
              <a:rPr lang="es-MX" smtClean="0"/>
              <a:t>06/04/2011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6D07F-F616-40F6-8B76-B10900C9205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Edad_Moderna" TargetMode="External"/><Relationship Id="rId2" Type="http://schemas.openxmlformats.org/officeDocument/2006/relationships/hyperlink" Target="http://es.wikipedia.org/wiki/Pueblo_(sociedad)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s.wikipedia.org/wiki/Descolonizaci%C3%B3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s.wikipedia.org/wiki/Colonizaci%C3%B3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42977" y="214290"/>
            <a:ext cx="7215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itchFamily="34" charset="0"/>
              </a:rPr>
              <a:t>El </a:t>
            </a:r>
            <a:r>
              <a:rPr lang="es-ES" b="1" dirty="0" smtClean="0">
                <a:latin typeface="Arial Black" pitchFamily="34" charset="0"/>
              </a:rPr>
              <a:t>imperialismo</a:t>
            </a:r>
            <a:r>
              <a:rPr lang="es-ES" dirty="0" smtClean="0">
                <a:latin typeface="Arial Black" pitchFamily="34" charset="0"/>
              </a:rPr>
              <a:t> </a:t>
            </a:r>
          </a:p>
          <a:p>
            <a:r>
              <a:rPr lang="es-ES" dirty="0" smtClean="0"/>
              <a:t>Es una doctrina política que pretende situar por encima de otros Estados o </a:t>
            </a:r>
            <a:r>
              <a:rPr lang="es-ES" u="sng" dirty="0" smtClean="0">
                <a:hlinkClick r:id="rId2" tooltip="Pueblo (sociedad)"/>
              </a:rPr>
              <a:t>comunidades</a:t>
            </a:r>
            <a:r>
              <a:rPr lang="es-ES" dirty="0" smtClean="0"/>
              <a:t> al suyo. </a:t>
            </a:r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85852" y="2143116"/>
            <a:ext cx="6786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imperialismo moderno suele referirse a la actitud de algunas potencias, principalmente europeas, desde la </a:t>
            </a:r>
            <a:r>
              <a:rPr lang="es-ES" u="sng" dirty="0">
                <a:hlinkClick r:id="rId3"/>
              </a:rPr>
              <a:t>Edad Moderna</a:t>
            </a:r>
            <a:r>
              <a:rPr lang="es-ES" dirty="0"/>
              <a:t> hasta el proceso de </a:t>
            </a:r>
            <a:r>
              <a:rPr lang="es-ES" u="sng" dirty="0">
                <a:hlinkClick r:id="rId4"/>
              </a:rPr>
              <a:t>descolonización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imperialismo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C:\Documents and Settings\Escuela\Mis documentos\Mis imágenes\imperialismo\575px-Colonisation_180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7286676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Hay que mencionar que, imperialismo y </a:t>
            </a:r>
            <a:r>
              <a:rPr lang="es-ES" u="sng" dirty="0">
                <a:hlinkClick r:id="rId2"/>
              </a:rPr>
              <a:t>colonización</a:t>
            </a:r>
            <a:r>
              <a:rPr lang="es-ES" dirty="0"/>
              <a:t>, son términos parecidos pero no iguales, ya que pueden ser confundidos, y tomarse como sinónimos. 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 descr="C:\Documents and Settings\Escuela\Mis documentos\Mis imágenes\imperialismo\thumbnail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286808" cy="63179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71</Words>
  <Application>Microsoft Office PowerPoint</Application>
  <PresentationFormat>Presentación en pantalla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imperialismo</vt:lpstr>
      <vt:lpstr>Diapositiva 3</vt:lpstr>
      <vt:lpstr>Diapositiva 4</vt:lpstr>
    </vt:vector>
  </TitlesOfParts>
  <Company>UNETEAC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UNETEAC</dc:creator>
  <cp:lastModifiedBy>UNETEAC</cp:lastModifiedBy>
  <cp:revision>2</cp:revision>
  <dcterms:created xsi:type="dcterms:W3CDTF">2011-04-06T14:14:01Z</dcterms:created>
  <dcterms:modified xsi:type="dcterms:W3CDTF">2011-04-06T14:31:05Z</dcterms:modified>
</cp:coreProperties>
</file>