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56" r:id="rId2"/>
  </p:sldIdLst>
  <p:sldSz cx="9144000" cy="6858000" type="screen4x3"/>
  <p:notesSz cx="6877050" cy="100012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610" autoAdjust="0"/>
    <p:restoredTop sz="94660"/>
  </p:normalViewPr>
  <p:slideViewPr>
    <p:cSldViewPr>
      <p:cViewPr>
        <p:scale>
          <a:sx n="86" d="100"/>
          <a:sy n="86" d="100"/>
        </p:scale>
        <p:origin x="-147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5725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E97F9-E449-4B6F-8DFE-2CE0081650BD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500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9960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5725" y="949960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1E866-9583-4A69-9A47-74CD0FC384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F60612-D1E7-4007-A22A-FCFF1341B5DC}" type="datetimeFigureOut">
              <a:rPr lang="es-ES" smtClean="0"/>
              <a:pPr/>
              <a:t>18/04/2011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D1BC729-67B9-4B2B-B2B3-FF789EEEC7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ASPECTES METODOLÒGICS – AVALUACIÓ DE COMPETÈNCIES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a-ES" dirty="0" smtClean="0"/>
              <a:t>La motivació varia en funció de:</a:t>
            </a:r>
          </a:p>
          <a:p>
            <a:pPr lvl="1"/>
            <a:r>
              <a:rPr lang="ca-ES" dirty="0" smtClean="0"/>
              <a:t>El grau d’èxit o fracàs que posa de manifest l’avaluació. Preservar l’autoestima.</a:t>
            </a:r>
          </a:p>
          <a:p>
            <a:pPr lvl="2"/>
            <a:r>
              <a:rPr lang="ca-ES" dirty="0" smtClean="0"/>
              <a:t>Grau de dificultat adaptat a l’alumnat. Que sigui un repte però que ho puguin assolir.</a:t>
            </a:r>
          </a:p>
          <a:p>
            <a:pPr lvl="2"/>
            <a:r>
              <a:rPr lang="ca-ES" dirty="0" smtClean="0"/>
              <a:t>Tractament individual. Evitar comparacions.</a:t>
            </a:r>
          </a:p>
          <a:p>
            <a:pPr lvl="1"/>
            <a:r>
              <a:rPr lang="ca-ES" dirty="0" smtClean="0"/>
              <a:t>El grau de rellevància del contingut de l’avaluació. Experiència d’autonomia.</a:t>
            </a:r>
          </a:p>
          <a:p>
            <a:pPr lvl="2"/>
            <a:r>
              <a:rPr lang="ca-ES" dirty="0" smtClean="0"/>
              <a:t>Avaluació de múltiples competències.</a:t>
            </a:r>
          </a:p>
          <a:p>
            <a:pPr lvl="2"/>
            <a:r>
              <a:rPr lang="ca-ES" dirty="0" smtClean="0"/>
              <a:t>Dificultat elevada dels exercicis fa que sigui motivant només resoldre-ho.</a:t>
            </a:r>
          </a:p>
          <a:p>
            <a:pPr lvl="1"/>
            <a:r>
              <a:rPr lang="ca-ES" dirty="0" smtClean="0"/>
              <a:t>El grau en que l’avaluació permet aprendre a superar els errors. El que conte és aprendre.</a:t>
            </a:r>
          </a:p>
          <a:p>
            <a:pPr lvl="2"/>
            <a:r>
              <a:rPr lang="ca-ES" dirty="0" smtClean="0"/>
              <a:t>Explicació de perquè ha fallat i com corregir-ho.</a:t>
            </a:r>
          </a:p>
          <a:p>
            <a:pPr lvl="2"/>
            <a:r>
              <a:rPr lang="ca-ES" dirty="0" smtClean="0"/>
              <a:t>Visualització del progrés</a:t>
            </a:r>
          </a:p>
          <a:p>
            <a:pPr lvl="1"/>
            <a:r>
              <a:rPr lang="ca-ES" dirty="0" smtClean="0"/>
              <a:t>El grau en que l’alumne pot tenir el control de la qualificació. Indefensió i abandonament de l’esforç.</a:t>
            </a:r>
          </a:p>
          <a:p>
            <a:pPr lvl="2"/>
            <a:r>
              <a:rPr lang="ca-ES" dirty="0" smtClean="0"/>
              <a:t>Criteris clars d’avaluació</a:t>
            </a:r>
          </a:p>
          <a:p>
            <a:pPr lvl="2"/>
            <a:r>
              <a:rPr lang="ca-ES" dirty="0" smtClean="0"/>
              <a:t>Els resultats són per causes internes modificables i controlables.</a:t>
            </a:r>
          </a:p>
          <a:p>
            <a:pPr lvl="1"/>
            <a:r>
              <a:rPr lang="ca-ES" dirty="0" smtClean="0"/>
              <a:t>Els missatges del professor:</a:t>
            </a:r>
          </a:p>
          <a:p>
            <a:pPr lvl="2"/>
            <a:r>
              <a:rPr lang="ca-ES" dirty="0" smtClean="0"/>
              <a:t>Ens fixem en el que s’ha après.</a:t>
            </a:r>
          </a:p>
          <a:p>
            <a:pPr lvl="2"/>
            <a:r>
              <a:rPr lang="ca-ES" dirty="0" smtClean="0"/>
              <a:t>Ens fixem en com s’ha après.</a:t>
            </a:r>
          </a:p>
          <a:p>
            <a:pPr lvl="2"/>
            <a:r>
              <a:rPr lang="ca-ES" dirty="0" smtClean="0"/>
              <a:t>El fracàs és el primer pas de la millora.</a:t>
            </a:r>
          </a:p>
          <a:p>
            <a:pPr lvl="2"/>
            <a:r>
              <a:rPr lang="ca-ES" dirty="0" smtClean="0"/>
              <a:t>Comunicar confiança.</a:t>
            </a:r>
          </a:p>
          <a:p>
            <a:pPr lvl="2"/>
            <a:r>
              <a:rPr lang="ca-ES" dirty="0" smtClean="0"/>
              <a:t>Ajudar a que hagin gaudit amb l’aprenentatge.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5669</TotalTime>
  <Words>181</Words>
  <Application>Microsoft Office PowerPoint</Application>
  <PresentationFormat>Presentación en pantalla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Intermedio</vt:lpstr>
      <vt:lpstr>ASPECTES METODOLÒGICS – AVALUACIÓ DE COMPETÈNCIES</vt:lpstr>
    </vt:vector>
  </TitlesOfParts>
  <Company>SONY BCN TEC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DISSENY DE PROCÉS D’APRENENTATGE MOTIVANT PELS ADOLESCENTS</dc:title>
  <dc:creator>Jose Manuel Alvarez</dc:creator>
  <cp:lastModifiedBy>Jose Manuel Alvarez</cp:lastModifiedBy>
  <cp:revision>184</cp:revision>
  <dcterms:created xsi:type="dcterms:W3CDTF">2011-02-26T18:36:14Z</dcterms:created>
  <dcterms:modified xsi:type="dcterms:W3CDTF">2011-04-18T18:08:11Z</dcterms:modified>
</cp:coreProperties>
</file>