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90" autoAdjust="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8B63901-0EF2-43A9-AA81-BA048920CF38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53EBA38-D415-4235-91C2-51A7E14AB62B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REACCION REVERSIBLE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body" sz="half" idx="4294967295"/>
          </p:nvPr>
        </p:nvSpPr>
        <p:spPr>
          <a:xfrm>
            <a:off x="1000100" y="1357298"/>
            <a:ext cx="7500990" cy="5000660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Si en cambio la moléculas C y D pueden reaccionar entre sí, la reacción avanzará hacia la derecha mientras la concentración de las moléculas A y B sea importante, a medida que comiencen a formarse moléculas C y D, la velocidad de reacción disminuirá hasta que la concentración de las moléculas C y D sea tal que la reacción comenzará a desplazarse hacia la izquierda, hasta que se establezca un punto de equilibrio, donde ambas velocidades se equilibran, y en el cual coexistirán moléculas A, B, C y D. Este tipo de reacciones se denominan reversibles, y se representan con flecha de ida y vuelta:</a:t>
            </a:r>
          </a:p>
          <a:p>
            <a:r>
              <a:rPr lang="es-ES" dirty="0" smtClean="0"/>
              <a:t>A + B « C + D (10)</a:t>
            </a:r>
          </a:p>
          <a:p>
            <a:r>
              <a:rPr lang="es-ES" dirty="0" smtClean="0"/>
              <a:t>El siguiente gráfico representa una reacción reversible:</a:t>
            </a:r>
          </a:p>
          <a:p>
            <a:r>
              <a:rPr lang="es-ES" dirty="0" smtClean="0"/>
              <a:t>Un ejemplo de este caso es el siguiente:</a:t>
            </a:r>
          </a:p>
          <a:p>
            <a:r>
              <a:rPr lang="en-US" dirty="0" smtClean="0"/>
              <a:t>CH3-COOH + CH3OH </a:t>
            </a:r>
            <a:r>
              <a:rPr lang="es-ES" dirty="0" smtClean="0"/>
              <a:t>«</a:t>
            </a:r>
            <a:r>
              <a:rPr lang="en-US" dirty="0" smtClean="0"/>
              <a:t> CH3-CO-O-CH3 + H2O</a:t>
            </a:r>
            <a:endParaRPr lang="es-ES" dirty="0" smtClean="0"/>
          </a:p>
          <a:p>
            <a:r>
              <a:rPr lang="es-ES" dirty="0" smtClean="0"/>
              <a:t>ácido </a:t>
            </a:r>
            <a:r>
              <a:rPr lang="es-ES" dirty="0" err="1" smtClean="0"/>
              <a:t>etanoico</a:t>
            </a:r>
            <a:r>
              <a:rPr lang="es-ES" dirty="0" smtClean="0"/>
              <a:t> + metanol « </a:t>
            </a:r>
            <a:r>
              <a:rPr lang="es-ES" dirty="0" err="1" smtClean="0"/>
              <a:t>etanoato</a:t>
            </a:r>
            <a:r>
              <a:rPr lang="es-ES" dirty="0" smtClean="0"/>
              <a:t> de metilo + agua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Equilibrio químic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785794"/>
            <a:ext cx="5929354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</TotalTime>
  <Words>162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Técnico</vt:lpstr>
      <vt:lpstr>REACCION REVERSIBLE 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REACCION REVERSIBLE </dc:title>
  <dc:creator>user</dc:creator>
  <cp:lastModifiedBy>user</cp:lastModifiedBy>
  <cp:revision>1</cp:revision>
  <dcterms:created xsi:type="dcterms:W3CDTF">2011-04-12T22:50:36Z</dcterms:created>
  <dcterms:modified xsi:type="dcterms:W3CDTF">2011-04-12T22:57:37Z</dcterms:modified>
</cp:coreProperties>
</file>