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9DA33CE-3614-4617-AD92-6BBECF281974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974B35-E015-4E45-8AEA-227DD398BC1C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Organigrama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2857496"/>
            <a:ext cx="7406640" cy="1752600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Los conceptos en un organigrama no tienen posiciones bien definidas y sus relaciones son de poder.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Organigrama</vt:lpstr>
    </vt:vector>
  </TitlesOfParts>
  <Company>Collaboratio Educativa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María Esther Ordaz</dc:creator>
  <cp:lastModifiedBy>María Esther Ordaz</cp:lastModifiedBy>
  <cp:revision>1</cp:revision>
  <dcterms:created xsi:type="dcterms:W3CDTF">2007-02-24T20:47:07Z</dcterms:created>
  <dcterms:modified xsi:type="dcterms:W3CDTF">2007-02-24T20:48:51Z</dcterms:modified>
</cp:coreProperties>
</file>