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3D6D4-A836-4088-AA7D-1D9AC9C3F267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D223F-0A4B-4590-B117-6BA397A14676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3D6D4-A836-4088-AA7D-1D9AC9C3F267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D223F-0A4B-4590-B117-6BA397A1467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3D6D4-A836-4088-AA7D-1D9AC9C3F267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D223F-0A4B-4590-B117-6BA397A1467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3D6D4-A836-4088-AA7D-1D9AC9C3F267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D223F-0A4B-4590-B117-6BA397A1467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3D6D4-A836-4088-AA7D-1D9AC9C3F267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D223F-0A4B-4590-B117-6BA397A14676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3D6D4-A836-4088-AA7D-1D9AC9C3F267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D223F-0A4B-4590-B117-6BA397A1467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3D6D4-A836-4088-AA7D-1D9AC9C3F267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D223F-0A4B-4590-B117-6BA397A1467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3D6D4-A836-4088-AA7D-1D9AC9C3F267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D223F-0A4B-4590-B117-6BA397A1467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3D6D4-A836-4088-AA7D-1D9AC9C3F267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D223F-0A4B-4590-B117-6BA397A14676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3D6D4-A836-4088-AA7D-1D9AC9C3F267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D223F-0A4B-4590-B117-6BA397A1467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3D6D4-A836-4088-AA7D-1D9AC9C3F267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6D223F-0A4B-4590-B117-6BA397A14676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853D6D4-A836-4088-AA7D-1D9AC9C3F267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26D223F-0A4B-4590-B117-6BA397A14676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57224" y="500042"/>
            <a:ext cx="7772400" cy="1470025"/>
          </a:xfrm>
        </p:spPr>
        <p:txBody>
          <a:bodyPr/>
          <a:lstStyle/>
          <a:p>
            <a:pPr algn="ctr"/>
            <a:r>
              <a:rPr lang="es-ES" dirty="0" smtClean="0"/>
              <a:t>Cuadro Sinóptico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28794" y="3071810"/>
            <a:ext cx="6400800" cy="2286016"/>
          </a:xfrm>
        </p:spPr>
        <p:txBody>
          <a:bodyPr>
            <a:normAutofit fontScale="25000" lnSpcReduction="20000"/>
          </a:bodyPr>
          <a:lstStyle/>
          <a:p>
            <a:r>
              <a:rPr lang="es-ES" sz="9800" b="1" dirty="0" smtClean="0">
                <a:solidFill>
                  <a:schemeClr val="tx1"/>
                </a:solidFill>
              </a:rPr>
              <a:t>Representa  </a:t>
            </a:r>
            <a:r>
              <a:rPr lang="es-ES" sz="9800" b="1" dirty="0">
                <a:solidFill>
                  <a:schemeClr val="tx1"/>
                </a:solidFill>
              </a:rPr>
              <a:t>las ideas principales de un determinado cuerpo de conocimientos desde una perspectiva dada (sin–</a:t>
            </a:r>
            <a:r>
              <a:rPr lang="es-ES" sz="9800" b="1" dirty="0" err="1">
                <a:solidFill>
                  <a:schemeClr val="tx1"/>
                </a:solidFill>
              </a:rPr>
              <a:t>optico</a:t>
            </a:r>
            <a:r>
              <a:rPr lang="es-ES" sz="9800" b="1" dirty="0">
                <a:solidFill>
                  <a:schemeClr val="tx1"/>
                </a:solidFill>
              </a:rPr>
              <a:t>), pero tiende a representar sólo relaciones de subordinación, y en él se omiten relaciones cruzadas entre diversos </a:t>
            </a:r>
            <a:r>
              <a:rPr lang="es-ES" sz="9800" b="1" dirty="0" smtClean="0">
                <a:solidFill>
                  <a:schemeClr val="tx1"/>
                </a:solidFill>
              </a:rPr>
              <a:t>conceptos</a:t>
            </a:r>
            <a:r>
              <a:rPr lang="es-ES" b="1" dirty="0" smtClean="0">
                <a:solidFill>
                  <a:schemeClr val="tx1"/>
                </a:solidFill>
              </a:rPr>
              <a:t>.</a:t>
            </a:r>
            <a:endParaRPr lang="es-E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</TotalTime>
  <Words>39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Solsticio</vt:lpstr>
      <vt:lpstr>Cuadro Sinóptico</vt:lpstr>
    </vt:vector>
  </TitlesOfParts>
  <Company>Collaboratio Educativa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Cuadro Sinóptico</dc:title>
  <dc:creator>María Esther Ordaz</dc:creator>
  <cp:lastModifiedBy>María Esther Ordaz</cp:lastModifiedBy>
  <cp:revision>2</cp:revision>
  <dcterms:created xsi:type="dcterms:W3CDTF">2007-02-24T20:35:37Z</dcterms:created>
  <dcterms:modified xsi:type="dcterms:W3CDTF">2007-02-24T20:42:16Z</dcterms:modified>
</cp:coreProperties>
</file>