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Lst>
  <p:sldSz cx="25203150" cy="18002250"/>
  <p:notesSz cx="6858000" cy="9144000"/>
  <p:defaultTextStyle>
    <a:defPPr>
      <a:defRPr lang="es-CO"/>
    </a:defPPr>
    <a:lvl1pPr marL="0" algn="l" defTabSz="2468880" rtl="0" eaLnBrk="1" latinLnBrk="0" hangingPunct="1">
      <a:defRPr sz="4900" kern="1200">
        <a:solidFill>
          <a:schemeClr val="tx1"/>
        </a:solidFill>
        <a:latin typeface="+mn-lt"/>
        <a:ea typeface="+mn-ea"/>
        <a:cs typeface="+mn-cs"/>
      </a:defRPr>
    </a:lvl1pPr>
    <a:lvl2pPr marL="1234440" algn="l" defTabSz="2468880" rtl="0" eaLnBrk="1" latinLnBrk="0" hangingPunct="1">
      <a:defRPr sz="4900" kern="1200">
        <a:solidFill>
          <a:schemeClr val="tx1"/>
        </a:solidFill>
        <a:latin typeface="+mn-lt"/>
        <a:ea typeface="+mn-ea"/>
        <a:cs typeface="+mn-cs"/>
      </a:defRPr>
    </a:lvl2pPr>
    <a:lvl3pPr marL="2468880" algn="l" defTabSz="2468880" rtl="0" eaLnBrk="1" latinLnBrk="0" hangingPunct="1">
      <a:defRPr sz="4900" kern="1200">
        <a:solidFill>
          <a:schemeClr val="tx1"/>
        </a:solidFill>
        <a:latin typeface="+mn-lt"/>
        <a:ea typeface="+mn-ea"/>
        <a:cs typeface="+mn-cs"/>
      </a:defRPr>
    </a:lvl3pPr>
    <a:lvl4pPr marL="3703320" algn="l" defTabSz="2468880" rtl="0" eaLnBrk="1" latinLnBrk="0" hangingPunct="1">
      <a:defRPr sz="4900" kern="1200">
        <a:solidFill>
          <a:schemeClr val="tx1"/>
        </a:solidFill>
        <a:latin typeface="+mn-lt"/>
        <a:ea typeface="+mn-ea"/>
        <a:cs typeface="+mn-cs"/>
      </a:defRPr>
    </a:lvl4pPr>
    <a:lvl5pPr marL="4937760" algn="l" defTabSz="2468880" rtl="0" eaLnBrk="1" latinLnBrk="0" hangingPunct="1">
      <a:defRPr sz="4900" kern="1200">
        <a:solidFill>
          <a:schemeClr val="tx1"/>
        </a:solidFill>
        <a:latin typeface="+mn-lt"/>
        <a:ea typeface="+mn-ea"/>
        <a:cs typeface="+mn-cs"/>
      </a:defRPr>
    </a:lvl5pPr>
    <a:lvl6pPr marL="6172200" algn="l" defTabSz="2468880" rtl="0" eaLnBrk="1" latinLnBrk="0" hangingPunct="1">
      <a:defRPr sz="4900" kern="1200">
        <a:solidFill>
          <a:schemeClr val="tx1"/>
        </a:solidFill>
        <a:latin typeface="+mn-lt"/>
        <a:ea typeface="+mn-ea"/>
        <a:cs typeface="+mn-cs"/>
      </a:defRPr>
    </a:lvl6pPr>
    <a:lvl7pPr marL="7406640" algn="l" defTabSz="2468880" rtl="0" eaLnBrk="1" latinLnBrk="0" hangingPunct="1">
      <a:defRPr sz="4900" kern="1200">
        <a:solidFill>
          <a:schemeClr val="tx1"/>
        </a:solidFill>
        <a:latin typeface="+mn-lt"/>
        <a:ea typeface="+mn-ea"/>
        <a:cs typeface="+mn-cs"/>
      </a:defRPr>
    </a:lvl7pPr>
    <a:lvl8pPr marL="8641080" algn="l" defTabSz="2468880" rtl="0" eaLnBrk="1" latinLnBrk="0" hangingPunct="1">
      <a:defRPr sz="4900" kern="1200">
        <a:solidFill>
          <a:schemeClr val="tx1"/>
        </a:solidFill>
        <a:latin typeface="+mn-lt"/>
        <a:ea typeface="+mn-ea"/>
        <a:cs typeface="+mn-cs"/>
      </a:defRPr>
    </a:lvl8pPr>
    <a:lvl9pPr marL="9875520" algn="l" defTabSz="2468880" rtl="0" eaLnBrk="1" latinLnBrk="0" hangingPunct="1">
      <a:defRPr sz="4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 d="100"/>
          <a:sy n="30" d="100"/>
        </p:scale>
        <p:origin x="-1188" y="-264"/>
      </p:cViewPr>
      <p:guideLst>
        <p:guide orient="horz" pos="5670"/>
        <p:guide pos="793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890236" y="5592369"/>
            <a:ext cx="21422678" cy="3858816"/>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3780473" y="10201275"/>
            <a:ext cx="17642205" cy="4600575"/>
          </a:xfrm>
        </p:spPr>
        <p:txBody>
          <a:bodyPr/>
          <a:lstStyle>
            <a:lvl1pPr marL="0" indent="0" algn="ctr">
              <a:buNone/>
              <a:defRPr>
                <a:solidFill>
                  <a:schemeClr val="tx1">
                    <a:tint val="75000"/>
                  </a:schemeClr>
                </a:solidFill>
              </a:defRPr>
            </a:lvl1pPr>
            <a:lvl2pPr marL="1233970" indent="0" algn="ctr">
              <a:buNone/>
              <a:defRPr>
                <a:solidFill>
                  <a:schemeClr val="tx1">
                    <a:tint val="75000"/>
                  </a:schemeClr>
                </a:solidFill>
              </a:defRPr>
            </a:lvl2pPr>
            <a:lvl3pPr marL="2467940" indent="0" algn="ctr">
              <a:buNone/>
              <a:defRPr>
                <a:solidFill>
                  <a:schemeClr val="tx1">
                    <a:tint val="75000"/>
                  </a:schemeClr>
                </a:solidFill>
              </a:defRPr>
            </a:lvl3pPr>
            <a:lvl4pPr marL="3701911" indent="0" algn="ctr">
              <a:buNone/>
              <a:defRPr>
                <a:solidFill>
                  <a:schemeClr val="tx1">
                    <a:tint val="75000"/>
                  </a:schemeClr>
                </a:solidFill>
              </a:defRPr>
            </a:lvl4pPr>
            <a:lvl5pPr marL="4935886" indent="0" algn="ctr">
              <a:buNone/>
              <a:defRPr>
                <a:solidFill>
                  <a:schemeClr val="tx1">
                    <a:tint val="75000"/>
                  </a:schemeClr>
                </a:solidFill>
              </a:defRPr>
            </a:lvl5pPr>
            <a:lvl6pPr marL="6169856" indent="0" algn="ctr">
              <a:buNone/>
              <a:defRPr>
                <a:solidFill>
                  <a:schemeClr val="tx1">
                    <a:tint val="75000"/>
                  </a:schemeClr>
                </a:solidFill>
              </a:defRPr>
            </a:lvl6pPr>
            <a:lvl7pPr marL="7403827" indent="0" algn="ctr">
              <a:buNone/>
              <a:defRPr>
                <a:solidFill>
                  <a:schemeClr val="tx1">
                    <a:tint val="75000"/>
                  </a:schemeClr>
                </a:solidFill>
              </a:defRPr>
            </a:lvl7pPr>
            <a:lvl8pPr marL="8637797" indent="0" algn="ctr">
              <a:buNone/>
              <a:defRPr>
                <a:solidFill>
                  <a:schemeClr val="tx1">
                    <a:tint val="75000"/>
                  </a:schemeClr>
                </a:solidFill>
              </a:defRPr>
            </a:lvl8pPr>
            <a:lvl9pPr marL="9871767"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D9B4D4D8-981E-461C-82BD-552931EF63E5}" type="datetimeFigureOut">
              <a:rPr lang="es-CO" smtClean="0"/>
              <a:t>20/05/2011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91961AE2-0026-4A56-879C-27DA69E6E059}" type="slidenum">
              <a:rPr lang="es-CO" smtClean="0"/>
              <a:t>‹Nº›</a:t>
            </a:fld>
            <a:endParaRPr lang="es-CO"/>
          </a:p>
        </p:txBody>
      </p:sp>
    </p:spTree>
    <p:extLst>
      <p:ext uri="{BB962C8B-B14F-4D97-AF65-F5344CB8AC3E}">
        <p14:creationId xmlns:p14="http://schemas.microsoft.com/office/powerpoint/2010/main" val="3979563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D9B4D4D8-981E-461C-82BD-552931EF63E5}" type="datetimeFigureOut">
              <a:rPr lang="es-CO" smtClean="0"/>
              <a:t>20/05/2011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91961AE2-0026-4A56-879C-27DA69E6E059}" type="slidenum">
              <a:rPr lang="es-CO" smtClean="0"/>
              <a:t>‹Nº›</a:t>
            </a:fld>
            <a:endParaRPr lang="es-CO"/>
          </a:p>
        </p:txBody>
      </p:sp>
    </p:spTree>
    <p:extLst>
      <p:ext uri="{BB962C8B-B14F-4D97-AF65-F5344CB8AC3E}">
        <p14:creationId xmlns:p14="http://schemas.microsoft.com/office/powerpoint/2010/main" val="2236108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50362545" y="1891903"/>
            <a:ext cx="15629453" cy="40321706"/>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3474184" y="1891903"/>
            <a:ext cx="46468308" cy="40321706"/>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D9B4D4D8-981E-461C-82BD-552931EF63E5}" type="datetimeFigureOut">
              <a:rPr lang="es-CO" smtClean="0"/>
              <a:t>20/05/2011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91961AE2-0026-4A56-879C-27DA69E6E059}" type="slidenum">
              <a:rPr lang="es-CO" smtClean="0"/>
              <a:t>‹Nº›</a:t>
            </a:fld>
            <a:endParaRPr lang="es-CO"/>
          </a:p>
        </p:txBody>
      </p:sp>
    </p:spTree>
    <p:extLst>
      <p:ext uri="{BB962C8B-B14F-4D97-AF65-F5344CB8AC3E}">
        <p14:creationId xmlns:p14="http://schemas.microsoft.com/office/powerpoint/2010/main" val="1757295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D9B4D4D8-981E-461C-82BD-552931EF63E5}" type="datetimeFigureOut">
              <a:rPr lang="es-CO" smtClean="0"/>
              <a:t>20/05/2011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91961AE2-0026-4A56-879C-27DA69E6E059}" type="slidenum">
              <a:rPr lang="es-CO" smtClean="0"/>
              <a:t>‹Nº›</a:t>
            </a:fld>
            <a:endParaRPr lang="es-CO"/>
          </a:p>
        </p:txBody>
      </p:sp>
    </p:spTree>
    <p:extLst>
      <p:ext uri="{BB962C8B-B14F-4D97-AF65-F5344CB8AC3E}">
        <p14:creationId xmlns:p14="http://schemas.microsoft.com/office/powerpoint/2010/main" val="3259648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990875" y="11568119"/>
            <a:ext cx="21422678" cy="3575447"/>
          </a:xfrm>
        </p:spPr>
        <p:txBody>
          <a:bodyPr anchor="t"/>
          <a:lstStyle>
            <a:lvl1pPr algn="l">
              <a:defRPr sz="108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1990875" y="7630128"/>
            <a:ext cx="21422678" cy="3937991"/>
          </a:xfrm>
        </p:spPr>
        <p:txBody>
          <a:bodyPr anchor="b"/>
          <a:lstStyle>
            <a:lvl1pPr marL="0" indent="0">
              <a:buNone/>
              <a:defRPr sz="5400">
                <a:solidFill>
                  <a:schemeClr val="tx1">
                    <a:tint val="75000"/>
                  </a:schemeClr>
                </a:solidFill>
              </a:defRPr>
            </a:lvl1pPr>
            <a:lvl2pPr marL="1233970" indent="0">
              <a:buNone/>
              <a:defRPr sz="4900">
                <a:solidFill>
                  <a:schemeClr val="tx1">
                    <a:tint val="75000"/>
                  </a:schemeClr>
                </a:solidFill>
              </a:defRPr>
            </a:lvl2pPr>
            <a:lvl3pPr marL="2467940" indent="0">
              <a:buNone/>
              <a:defRPr sz="4300">
                <a:solidFill>
                  <a:schemeClr val="tx1">
                    <a:tint val="75000"/>
                  </a:schemeClr>
                </a:solidFill>
              </a:defRPr>
            </a:lvl3pPr>
            <a:lvl4pPr marL="3701911" indent="0">
              <a:buNone/>
              <a:defRPr sz="3800">
                <a:solidFill>
                  <a:schemeClr val="tx1">
                    <a:tint val="75000"/>
                  </a:schemeClr>
                </a:solidFill>
              </a:defRPr>
            </a:lvl4pPr>
            <a:lvl5pPr marL="4935886" indent="0">
              <a:buNone/>
              <a:defRPr sz="3800">
                <a:solidFill>
                  <a:schemeClr val="tx1">
                    <a:tint val="75000"/>
                  </a:schemeClr>
                </a:solidFill>
              </a:defRPr>
            </a:lvl5pPr>
            <a:lvl6pPr marL="6169856" indent="0">
              <a:buNone/>
              <a:defRPr sz="3800">
                <a:solidFill>
                  <a:schemeClr val="tx1">
                    <a:tint val="75000"/>
                  </a:schemeClr>
                </a:solidFill>
              </a:defRPr>
            </a:lvl6pPr>
            <a:lvl7pPr marL="7403827" indent="0">
              <a:buNone/>
              <a:defRPr sz="3800">
                <a:solidFill>
                  <a:schemeClr val="tx1">
                    <a:tint val="75000"/>
                  </a:schemeClr>
                </a:solidFill>
              </a:defRPr>
            </a:lvl7pPr>
            <a:lvl8pPr marL="8637797" indent="0">
              <a:buNone/>
              <a:defRPr sz="3800">
                <a:solidFill>
                  <a:schemeClr val="tx1">
                    <a:tint val="75000"/>
                  </a:schemeClr>
                </a:solidFill>
              </a:defRPr>
            </a:lvl8pPr>
            <a:lvl9pPr marL="9871767" indent="0">
              <a:buNone/>
              <a:defRPr sz="38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9B4D4D8-981E-461C-82BD-552931EF63E5}" type="datetimeFigureOut">
              <a:rPr lang="es-CO" smtClean="0"/>
              <a:t>20/05/2011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91961AE2-0026-4A56-879C-27DA69E6E059}" type="slidenum">
              <a:rPr lang="es-CO" smtClean="0"/>
              <a:t>‹Nº›</a:t>
            </a:fld>
            <a:endParaRPr lang="es-CO"/>
          </a:p>
        </p:txBody>
      </p:sp>
    </p:spTree>
    <p:extLst>
      <p:ext uri="{BB962C8B-B14F-4D97-AF65-F5344CB8AC3E}">
        <p14:creationId xmlns:p14="http://schemas.microsoft.com/office/powerpoint/2010/main" val="2579256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3474184" y="11026378"/>
            <a:ext cx="31048881" cy="31187231"/>
          </a:xfrm>
        </p:spPr>
        <p:txBody>
          <a:bodyPr/>
          <a:lstStyle>
            <a:lvl1pPr>
              <a:defRPr sz="7600"/>
            </a:lvl1pPr>
            <a:lvl2pPr>
              <a:defRPr sz="6500"/>
            </a:lvl2pPr>
            <a:lvl3pPr>
              <a:defRPr sz="5400"/>
            </a:lvl3pPr>
            <a:lvl4pPr>
              <a:defRPr sz="4900"/>
            </a:lvl4pPr>
            <a:lvl5pPr>
              <a:defRPr sz="4900"/>
            </a:lvl5pPr>
            <a:lvl6pPr>
              <a:defRPr sz="4900"/>
            </a:lvl6pPr>
            <a:lvl7pPr>
              <a:defRPr sz="4900"/>
            </a:lvl7pPr>
            <a:lvl8pPr>
              <a:defRPr sz="4900"/>
            </a:lvl8pPr>
            <a:lvl9pPr>
              <a:defRPr sz="49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34943117" y="11026378"/>
            <a:ext cx="31048881" cy="31187231"/>
          </a:xfrm>
        </p:spPr>
        <p:txBody>
          <a:bodyPr/>
          <a:lstStyle>
            <a:lvl1pPr>
              <a:defRPr sz="7600"/>
            </a:lvl1pPr>
            <a:lvl2pPr>
              <a:defRPr sz="6500"/>
            </a:lvl2pPr>
            <a:lvl3pPr>
              <a:defRPr sz="5400"/>
            </a:lvl3pPr>
            <a:lvl4pPr>
              <a:defRPr sz="4900"/>
            </a:lvl4pPr>
            <a:lvl5pPr>
              <a:defRPr sz="4900"/>
            </a:lvl5pPr>
            <a:lvl6pPr>
              <a:defRPr sz="4900"/>
            </a:lvl6pPr>
            <a:lvl7pPr>
              <a:defRPr sz="4900"/>
            </a:lvl7pPr>
            <a:lvl8pPr>
              <a:defRPr sz="4900"/>
            </a:lvl8pPr>
            <a:lvl9pPr>
              <a:defRPr sz="49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D9B4D4D8-981E-461C-82BD-552931EF63E5}" type="datetimeFigureOut">
              <a:rPr lang="es-CO" smtClean="0"/>
              <a:t>20/05/2011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91961AE2-0026-4A56-879C-27DA69E6E059}" type="slidenum">
              <a:rPr lang="es-CO" smtClean="0"/>
              <a:t>‹Nº›</a:t>
            </a:fld>
            <a:endParaRPr lang="es-CO"/>
          </a:p>
        </p:txBody>
      </p:sp>
    </p:spTree>
    <p:extLst>
      <p:ext uri="{BB962C8B-B14F-4D97-AF65-F5344CB8AC3E}">
        <p14:creationId xmlns:p14="http://schemas.microsoft.com/office/powerpoint/2010/main" val="3755992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1260158" y="720925"/>
            <a:ext cx="22682835" cy="3000375"/>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1260158" y="4029672"/>
            <a:ext cx="11135768" cy="1679375"/>
          </a:xfrm>
        </p:spPr>
        <p:txBody>
          <a:bodyPr anchor="b"/>
          <a:lstStyle>
            <a:lvl1pPr marL="0" indent="0">
              <a:buNone/>
              <a:defRPr sz="6500" b="1"/>
            </a:lvl1pPr>
            <a:lvl2pPr marL="1233970" indent="0">
              <a:buNone/>
              <a:defRPr sz="5400" b="1"/>
            </a:lvl2pPr>
            <a:lvl3pPr marL="2467940" indent="0">
              <a:buNone/>
              <a:defRPr sz="4900" b="1"/>
            </a:lvl3pPr>
            <a:lvl4pPr marL="3701911" indent="0">
              <a:buNone/>
              <a:defRPr sz="4300" b="1"/>
            </a:lvl4pPr>
            <a:lvl5pPr marL="4935886" indent="0">
              <a:buNone/>
              <a:defRPr sz="4300" b="1"/>
            </a:lvl5pPr>
            <a:lvl6pPr marL="6169856" indent="0">
              <a:buNone/>
              <a:defRPr sz="4300" b="1"/>
            </a:lvl6pPr>
            <a:lvl7pPr marL="7403827" indent="0">
              <a:buNone/>
              <a:defRPr sz="4300" b="1"/>
            </a:lvl7pPr>
            <a:lvl8pPr marL="8637797" indent="0">
              <a:buNone/>
              <a:defRPr sz="4300" b="1"/>
            </a:lvl8pPr>
            <a:lvl9pPr marL="9871767" indent="0">
              <a:buNone/>
              <a:defRPr sz="43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1260158" y="5709047"/>
            <a:ext cx="11135768" cy="10372131"/>
          </a:xfrm>
        </p:spPr>
        <p:txBody>
          <a:bodyPr/>
          <a:lstStyle>
            <a:lvl1pPr>
              <a:defRPr sz="6500"/>
            </a:lvl1pPr>
            <a:lvl2pPr>
              <a:defRPr sz="5400"/>
            </a:lvl2pPr>
            <a:lvl3pPr>
              <a:defRPr sz="4900"/>
            </a:lvl3pPr>
            <a:lvl4pPr>
              <a:defRPr sz="4300"/>
            </a:lvl4pPr>
            <a:lvl5pPr>
              <a:defRPr sz="4300"/>
            </a:lvl5pPr>
            <a:lvl6pPr>
              <a:defRPr sz="4300"/>
            </a:lvl6pPr>
            <a:lvl7pPr>
              <a:defRPr sz="4300"/>
            </a:lvl7pPr>
            <a:lvl8pPr>
              <a:defRPr sz="4300"/>
            </a:lvl8pPr>
            <a:lvl9pPr>
              <a:defRPr sz="43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12802854" y="4029672"/>
            <a:ext cx="11140142" cy="1679375"/>
          </a:xfrm>
        </p:spPr>
        <p:txBody>
          <a:bodyPr anchor="b"/>
          <a:lstStyle>
            <a:lvl1pPr marL="0" indent="0">
              <a:buNone/>
              <a:defRPr sz="6500" b="1"/>
            </a:lvl1pPr>
            <a:lvl2pPr marL="1233970" indent="0">
              <a:buNone/>
              <a:defRPr sz="5400" b="1"/>
            </a:lvl2pPr>
            <a:lvl3pPr marL="2467940" indent="0">
              <a:buNone/>
              <a:defRPr sz="4900" b="1"/>
            </a:lvl3pPr>
            <a:lvl4pPr marL="3701911" indent="0">
              <a:buNone/>
              <a:defRPr sz="4300" b="1"/>
            </a:lvl4pPr>
            <a:lvl5pPr marL="4935886" indent="0">
              <a:buNone/>
              <a:defRPr sz="4300" b="1"/>
            </a:lvl5pPr>
            <a:lvl6pPr marL="6169856" indent="0">
              <a:buNone/>
              <a:defRPr sz="4300" b="1"/>
            </a:lvl6pPr>
            <a:lvl7pPr marL="7403827" indent="0">
              <a:buNone/>
              <a:defRPr sz="4300" b="1"/>
            </a:lvl7pPr>
            <a:lvl8pPr marL="8637797" indent="0">
              <a:buNone/>
              <a:defRPr sz="4300" b="1"/>
            </a:lvl8pPr>
            <a:lvl9pPr marL="9871767" indent="0">
              <a:buNone/>
              <a:defRPr sz="43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12802854" y="5709047"/>
            <a:ext cx="11140142" cy="10372131"/>
          </a:xfrm>
        </p:spPr>
        <p:txBody>
          <a:bodyPr/>
          <a:lstStyle>
            <a:lvl1pPr>
              <a:defRPr sz="6500"/>
            </a:lvl1pPr>
            <a:lvl2pPr>
              <a:defRPr sz="5400"/>
            </a:lvl2pPr>
            <a:lvl3pPr>
              <a:defRPr sz="4900"/>
            </a:lvl3pPr>
            <a:lvl4pPr>
              <a:defRPr sz="4300"/>
            </a:lvl4pPr>
            <a:lvl5pPr>
              <a:defRPr sz="4300"/>
            </a:lvl5pPr>
            <a:lvl6pPr>
              <a:defRPr sz="4300"/>
            </a:lvl6pPr>
            <a:lvl7pPr>
              <a:defRPr sz="4300"/>
            </a:lvl7pPr>
            <a:lvl8pPr>
              <a:defRPr sz="4300"/>
            </a:lvl8pPr>
            <a:lvl9pPr>
              <a:defRPr sz="43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D9B4D4D8-981E-461C-82BD-552931EF63E5}" type="datetimeFigureOut">
              <a:rPr lang="es-CO" smtClean="0"/>
              <a:t>20/05/2011</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91961AE2-0026-4A56-879C-27DA69E6E059}" type="slidenum">
              <a:rPr lang="es-CO" smtClean="0"/>
              <a:t>‹Nº›</a:t>
            </a:fld>
            <a:endParaRPr lang="es-CO"/>
          </a:p>
        </p:txBody>
      </p:sp>
    </p:spTree>
    <p:extLst>
      <p:ext uri="{BB962C8B-B14F-4D97-AF65-F5344CB8AC3E}">
        <p14:creationId xmlns:p14="http://schemas.microsoft.com/office/powerpoint/2010/main" val="3993847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D9B4D4D8-981E-461C-82BD-552931EF63E5}" type="datetimeFigureOut">
              <a:rPr lang="es-CO" smtClean="0"/>
              <a:t>20/05/2011</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91961AE2-0026-4A56-879C-27DA69E6E059}" type="slidenum">
              <a:rPr lang="es-CO" smtClean="0"/>
              <a:t>‹Nº›</a:t>
            </a:fld>
            <a:endParaRPr lang="es-CO"/>
          </a:p>
        </p:txBody>
      </p:sp>
    </p:spTree>
    <p:extLst>
      <p:ext uri="{BB962C8B-B14F-4D97-AF65-F5344CB8AC3E}">
        <p14:creationId xmlns:p14="http://schemas.microsoft.com/office/powerpoint/2010/main" val="1576327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9B4D4D8-981E-461C-82BD-552931EF63E5}" type="datetimeFigureOut">
              <a:rPr lang="es-CO" smtClean="0"/>
              <a:t>20/05/2011</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91961AE2-0026-4A56-879C-27DA69E6E059}" type="slidenum">
              <a:rPr lang="es-CO" smtClean="0"/>
              <a:t>‹Nº›</a:t>
            </a:fld>
            <a:endParaRPr lang="es-CO"/>
          </a:p>
        </p:txBody>
      </p:sp>
    </p:spTree>
    <p:extLst>
      <p:ext uri="{BB962C8B-B14F-4D97-AF65-F5344CB8AC3E}">
        <p14:creationId xmlns:p14="http://schemas.microsoft.com/office/powerpoint/2010/main" val="3022664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260164" y="716756"/>
            <a:ext cx="8291663" cy="3050381"/>
          </a:xfrm>
        </p:spPr>
        <p:txBody>
          <a:bodyPr anchor="b"/>
          <a:lstStyle>
            <a:lvl1pPr algn="l">
              <a:defRPr sz="54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9853732" y="716757"/>
            <a:ext cx="14089261" cy="15364422"/>
          </a:xfrm>
        </p:spPr>
        <p:txBody>
          <a:bodyPr/>
          <a:lstStyle>
            <a:lvl1pPr>
              <a:defRPr sz="8600"/>
            </a:lvl1pPr>
            <a:lvl2pPr>
              <a:defRPr sz="7600"/>
            </a:lvl2pPr>
            <a:lvl3pPr>
              <a:defRPr sz="6500"/>
            </a:lvl3pPr>
            <a:lvl4pPr>
              <a:defRPr sz="5400"/>
            </a:lvl4pPr>
            <a:lvl5pPr>
              <a:defRPr sz="5400"/>
            </a:lvl5pPr>
            <a:lvl6pPr>
              <a:defRPr sz="5400"/>
            </a:lvl6pPr>
            <a:lvl7pPr>
              <a:defRPr sz="5400"/>
            </a:lvl7pPr>
            <a:lvl8pPr>
              <a:defRPr sz="5400"/>
            </a:lvl8pPr>
            <a:lvl9pPr>
              <a:defRPr sz="5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1260164" y="3767144"/>
            <a:ext cx="8291663" cy="12314040"/>
          </a:xfrm>
        </p:spPr>
        <p:txBody>
          <a:bodyPr/>
          <a:lstStyle>
            <a:lvl1pPr marL="0" indent="0">
              <a:buNone/>
              <a:defRPr sz="3800"/>
            </a:lvl1pPr>
            <a:lvl2pPr marL="1233970" indent="0">
              <a:buNone/>
              <a:defRPr sz="3200"/>
            </a:lvl2pPr>
            <a:lvl3pPr marL="2467940" indent="0">
              <a:buNone/>
              <a:defRPr sz="2700"/>
            </a:lvl3pPr>
            <a:lvl4pPr marL="3701911" indent="0">
              <a:buNone/>
              <a:defRPr sz="2400"/>
            </a:lvl4pPr>
            <a:lvl5pPr marL="4935886" indent="0">
              <a:buNone/>
              <a:defRPr sz="2400"/>
            </a:lvl5pPr>
            <a:lvl6pPr marL="6169856" indent="0">
              <a:buNone/>
              <a:defRPr sz="2400"/>
            </a:lvl6pPr>
            <a:lvl7pPr marL="7403827" indent="0">
              <a:buNone/>
              <a:defRPr sz="2400"/>
            </a:lvl7pPr>
            <a:lvl8pPr marL="8637797" indent="0">
              <a:buNone/>
              <a:defRPr sz="2400"/>
            </a:lvl8pPr>
            <a:lvl9pPr marL="9871767" indent="0">
              <a:buNone/>
              <a:defRPr sz="24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9B4D4D8-981E-461C-82BD-552931EF63E5}" type="datetimeFigureOut">
              <a:rPr lang="es-CO" smtClean="0"/>
              <a:t>20/05/2011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91961AE2-0026-4A56-879C-27DA69E6E059}" type="slidenum">
              <a:rPr lang="es-CO" smtClean="0"/>
              <a:t>‹Nº›</a:t>
            </a:fld>
            <a:endParaRPr lang="es-CO"/>
          </a:p>
        </p:txBody>
      </p:sp>
    </p:spTree>
    <p:extLst>
      <p:ext uri="{BB962C8B-B14F-4D97-AF65-F5344CB8AC3E}">
        <p14:creationId xmlns:p14="http://schemas.microsoft.com/office/powerpoint/2010/main" val="1125357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939994" y="12601575"/>
            <a:ext cx="15121890" cy="1487687"/>
          </a:xfrm>
        </p:spPr>
        <p:txBody>
          <a:bodyPr anchor="b"/>
          <a:lstStyle>
            <a:lvl1pPr algn="l">
              <a:defRPr sz="54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4939994" y="1608534"/>
            <a:ext cx="15121890" cy="10801350"/>
          </a:xfrm>
        </p:spPr>
        <p:txBody>
          <a:bodyPr/>
          <a:lstStyle>
            <a:lvl1pPr marL="0" indent="0">
              <a:buNone/>
              <a:defRPr sz="8600"/>
            </a:lvl1pPr>
            <a:lvl2pPr marL="1233970" indent="0">
              <a:buNone/>
              <a:defRPr sz="7600"/>
            </a:lvl2pPr>
            <a:lvl3pPr marL="2467940" indent="0">
              <a:buNone/>
              <a:defRPr sz="6500"/>
            </a:lvl3pPr>
            <a:lvl4pPr marL="3701911" indent="0">
              <a:buNone/>
              <a:defRPr sz="5400"/>
            </a:lvl4pPr>
            <a:lvl5pPr marL="4935886" indent="0">
              <a:buNone/>
              <a:defRPr sz="5400"/>
            </a:lvl5pPr>
            <a:lvl6pPr marL="6169856" indent="0">
              <a:buNone/>
              <a:defRPr sz="5400"/>
            </a:lvl6pPr>
            <a:lvl7pPr marL="7403827" indent="0">
              <a:buNone/>
              <a:defRPr sz="5400"/>
            </a:lvl7pPr>
            <a:lvl8pPr marL="8637797" indent="0">
              <a:buNone/>
              <a:defRPr sz="5400"/>
            </a:lvl8pPr>
            <a:lvl9pPr marL="9871767" indent="0">
              <a:buNone/>
              <a:defRPr sz="5400"/>
            </a:lvl9pPr>
          </a:lstStyle>
          <a:p>
            <a:endParaRPr lang="es-CO"/>
          </a:p>
        </p:txBody>
      </p:sp>
      <p:sp>
        <p:nvSpPr>
          <p:cNvPr id="4" name="3 Marcador de texto"/>
          <p:cNvSpPr>
            <a:spLocks noGrp="1"/>
          </p:cNvSpPr>
          <p:nvPr>
            <p:ph type="body" sz="half" idx="2"/>
          </p:nvPr>
        </p:nvSpPr>
        <p:spPr>
          <a:xfrm>
            <a:off x="4939994" y="14089262"/>
            <a:ext cx="15121890" cy="2112763"/>
          </a:xfrm>
        </p:spPr>
        <p:txBody>
          <a:bodyPr/>
          <a:lstStyle>
            <a:lvl1pPr marL="0" indent="0">
              <a:buNone/>
              <a:defRPr sz="3800"/>
            </a:lvl1pPr>
            <a:lvl2pPr marL="1233970" indent="0">
              <a:buNone/>
              <a:defRPr sz="3200"/>
            </a:lvl2pPr>
            <a:lvl3pPr marL="2467940" indent="0">
              <a:buNone/>
              <a:defRPr sz="2700"/>
            </a:lvl3pPr>
            <a:lvl4pPr marL="3701911" indent="0">
              <a:buNone/>
              <a:defRPr sz="2400"/>
            </a:lvl4pPr>
            <a:lvl5pPr marL="4935886" indent="0">
              <a:buNone/>
              <a:defRPr sz="2400"/>
            </a:lvl5pPr>
            <a:lvl6pPr marL="6169856" indent="0">
              <a:buNone/>
              <a:defRPr sz="2400"/>
            </a:lvl6pPr>
            <a:lvl7pPr marL="7403827" indent="0">
              <a:buNone/>
              <a:defRPr sz="2400"/>
            </a:lvl7pPr>
            <a:lvl8pPr marL="8637797" indent="0">
              <a:buNone/>
              <a:defRPr sz="2400"/>
            </a:lvl8pPr>
            <a:lvl9pPr marL="9871767" indent="0">
              <a:buNone/>
              <a:defRPr sz="24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9B4D4D8-981E-461C-82BD-552931EF63E5}" type="datetimeFigureOut">
              <a:rPr lang="es-CO" smtClean="0"/>
              <a:t>20/05/2011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91961AE2-0026-4A56-879C-27DA69E6E059}" type="slidenum">
              <a:rPr lang="es-CO" smtClean="0"/>
              <a:t>‹Nº›</a:t>
            </a:fld>
            <a:endParaRPr lang="es-CO"/>
          </a:p>
        </p:txBody>
      </p:sp>
    </p:spTree>
    <p:extLst>
      <p:ext uri="{BB962C8B-B14F-4D97-AF65-F5344CB8AC3E}">
        <p14:creationId xmlns:p14="http://schemas.microsoft.com/office/powerpoint/2010/main" val="2105334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260158" y="720925"/>
            <a:ext cx="22682835" cy="3000375"/>
          </a:xfrm>
          <a:prstGeom prst="rect">
            <a:avLst/>
          </a:prstGeom>
        </p:spPr>
        <p:txBody>
          <a:bodyPr vert="horz" lIns="246796" tIns="123395" rIns="246796" bIns="123395"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1260158" y="4200532"/>
            <a:ext cx="22682835" cy="11880653"/>
          </a:xfrm>
          <a:prstGeom prst="rect">
            <a:avLst/>
          </a:prstGeom>
        </p:spPr>
        <p:txBody>
          <a:bodyPr vert="horz" lIns="246796" tIns="123395" rIns="246796" bIns="123395"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1260158" y="16685425"/>
            <a:ext cx="5880735" cy="958453"/>
          </a:xfrm>
          <a:prstGeom prst="rect">
            <a:avLst/>
          </a:prstGeom>
        </p:spPr>
        <p:txBody>
          <a:bodyPr vert="horz" lIns="246796" tIns="123395" rIns="246796" bIns="123395" rtlCol="0" anchor="ctr"/>
          <a:lstStyle>
            <a:lvl1pPr algn="l">
              <a:defRPr sz="3200">
                <a:solidFill>
                  <a:schemeClr val="tx1">
                    <a:tint val="75000"/>
                  </a:schemeClr>
                </a:solidFill>
              </a:defRPr>
            </a:lvl1pPr>
          </a:lstStyle>
          <a:p>
            <a:fld id="{D9B4D4D8-981E-461C-82BD-552931EF63E5}" type="datetimeFigureOut">
              <a:rPr lang="es-CO" smtClean="0"/>
              <a:t>20/05/2011</a:t>
            </a:fld>
            <a:endParaRPr lang="es-CO"/>
          </a:p>
        </p:txBody>
      </p:sp>
      <p:sp>
        <p:nvSpPr>
          <p:cNvPr id="5" name="4 Marcador de pie de página"/>
          <p:cNvSpPr>
            <a:spLocks noGrp="1"/>
          </p:cNvSpPr>
          <p:nvPr>
            <p:ph type="ftr" sz="quarter" idx="3"/>
          </p:nvPr>
        </p:nvSpPr>
        <p:spPr>
          <a:xfrm>
            <a:off x="8611076" y="16685425"/>
            <a:ext cx="7980998" cy="958453"/>
          </a:xfrm>
          <a:prstGeom prst="rect">
            <a:avLst/>
          </a:prstGeom>
        </p:spPr>
        <p:txBody>
          <a:bodyPr vert="horz" lIns="246796" tIns="123395" rIns="246796" bIns="123395" rtlCol="0" anchor="ctr"/>
          <a:lstStyle>
            <a:lvl1pPr algn="ctr">
              <a:defRPr sz="3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18062258" y="16685425"/>
            <a:ext cx="5880735" cy="958453"/>
          </a:xfrm>
          <a:prstGeom prst="rect">
            <a:avLst/>
          </a:prstGeom>
        </p:spPr>
        <p:txBody>
          <a:bodyPr vert="horz" lIns="246796" tIns="123395" rIns="246796" bIns="123395" rtlCol="0" anchor="ctr"/>
          <a:lstStyle>
            <a:lvl1pPr algn="r">
              <a:defRPr sz="3200">
                <a:solidFill>
                  <a:schemeClr val="tx1">
                    <a:tint val="75000"/>
                  </a:schemeClr>
                </a:solidFill>
              </a:defRPr>
            </a:lvl1pPr>
          </a:lstStyle>
          <a:p>
            <a:fld id="{91961AE2-0026-4A56-879C-27DA69E6E059}" type="slidenum">
              <a:rPr lang="es-CO" smtClean="0"/>
              <a:t>‹Nº›</a:t>
            </a:fld>
            <a:endParaRPr lang="es-CO"/>
          </a:p>
        </p:txBody>
      </p:sp>
    </p:spTree>
    <p:extLst>
      <p:ext uri="{BB962C8B-B14F-4D97-AF65-F5344CB8AC3E}">
        <p14:creationId xmlns:p14="http://schemas.microsoft.com/office/powerpoint/2010/main" val="187305182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2467940" rtl="0" eaLnBrk="1" latinLnBrk="0" hangingPunct="1">
        <a:spcBef>
          <a:spcPct val="0"/>
        </a:spcBef>
        <a:buNone/>
        <a:defRPr sz="11900" kern="1200">
          <a:solidFill>
            <a:schemeClr val="tx1"/>
          </a:solidFill>
          <a:latin typeface="+mj-lt"/>
          <a:ea typeface="+mj-ea"/>
          <a:cs typeface="+mj-cs"/>
        </a:defRPr>
      </a:lvl1pPr>
    </p:titleStyle>
    <p:bodyStyle>
      <a:lvl1pPr marL="925479" indent="-925479" algn="l" defTabSz="2467940" rtl="0" eaLnBrk="1" latinLnBrk="0" hangingPunct="1">
        <a:spcBef>
          <a:spcPct val="20000"/>
        </a:spcBef>
        <a:buFont typeface="Arial" pitchFamily="34" charset="0"/>
        <a:buChar char="•"/>
        <a:defRPr sz="8600" kern="1200">
          <a:solidFill>
            <a:schemeClr val="tx1"/>
          </a:solidFill>
          <a:latin typeface="+mn-lt"/>
          <a:ea typeface="+mn-ea"/>
          <a:cs typeface="+mn-cs"/>
        </a:defRPr>
      </a:lvl1pPr>
      <a:lvl2pPr marL="2005204" indent="-771233" algn="l" defTabSz="2467940" rtl="0" eaLnBrk="1" latinLnBrk="0" hangingPunct="1">
        <a:spcBef>
          <a:spcPct val="20000"/>
        </a:spcBef>
        <a:buFont typeface="Arial" pitchFamily="34" charset="0"/>
        <a:buChar char="–"/>
        <a:defRPr sz="7600" kern="1200">
          <a:solidFill>
            <a:schemeClr val="tx1"/>
          </a:solidFill>
          <a:latin typeface="+mn-lt"/>
          <a:ea typeface="+mn-ea"/>
          <a:cs typeface="+mn-cs"/>
        </a:defRPr>
      </a:lvl2pPr>
      <a:lvl3pPr marL="3084928" indent="-616988" algn="l" defTabSz="2467940" rtl="0" eaLnBrk="1" latinLnBrk="0" hangingPunct="1">
        <a:spcBef>
          <a:spcPct val="20000"/>
        </a:spcBef>
        <a:buFont typeface="Arial" pitchFamily="34" charset="0"/>
        <a:buChar char="•"/>
        <a:defRPr sz="6500" kern="1200">
          <a:solidFill>
            <a:schemeClr val="tx1"/>
          </a:solidFill>
          <a:latin typeface="+mn-lt"/>
          <a:ea typeface="+mn-ea"/>
          <a:cs typeface="+mn-cs"/>
        </a:defRPr>
      </a:lvl3pPr>
      <a:lvl4pPr marL="4318898" indent="-616988" algn="l" defTabSz="2467940" rtl="0" eaLnBrk="1" latinLnBrk="0" hangingPunct="1">
        <a:spcBef>
          <a:spcPct val="20000"/>
        </a:spcBef>
        <a:buFont typeface="Arial" pitchFamily="34" charset="0"/>
        <a:buChar char="–"/>
        <a:defRPr sz="5400" kern="1200">
          <a:solidFill>
            <a:schemeClr val="tx1"/>
          </a:solidFill>
          <a:latin typeface="+mn-lt"/>
          <a:ea typeface="+mn-ea"/>
          <a:cs typeface="+mn-cs"/>
        </a:defRPr>
      </a:lvl4pPr>
      <a:lvl5pPr marL="5552869" indent="-616988" algn="l" defTabSz="2467940" rtl="0" eaLnBrk="1" latinLnBrk="0" hangingPunct="1">
        <a:spcBef>
          <a:spcPct val="20000"/>
        </a:spcBef>
        <a:buFont typeface="Arial" pitchFamily="34" charset="0"/>
        <a:buChar char="»"/>
        <a:defRPr sz="5400" kern="1200">
          <a:solidFill>
            <a:schemeClr val="tx1"/>
          </a:solidFill>
          <a:latin typeface="+mn-lt"/>
          <a:ea typeface="+mn-ea"/>
          <a:cs typeface="+mn-cs"/>
        </a:defRPr>
      </a:lvl5pPr>
      <a:lvl6pPr marL="6786839" indent="-616988" algn="l" defTabSz="2467940" rtl="0" eaLnBrk="1" latinLnBrk="0" hangingPunct="1">
        <a:spcBef>
          <a:spcPct val="20000"/>
        </a:spcBef>
        <a:buFont typeface="Arial" pitchFamily="34" charset="0"/>
        <a:buChar char="•"/>
        <a:defRPr sz="5400" kern="1200">
          <a:solidFill>
            <a:schemeClr val="tx1"/>
          </a:solidFill>
          <a:latin typeface="+mn-lt"/>
          <a:ea typeface="+mn-ea"/>
          <a:cs typeface="+mn-cs"/>
        </a:defRPr>
      </a:lvl6pPr>
      <a:lvl7pPr marL="8020812" indent="-616988" algn="l" defTabSz="2467940" rtl="0" eaLnBrk="1" latinLnBrk="0" hangingPunct="1">
        <a:spcBef>
          <a:spcPct val="20000"/>
        </a:spcBef>
        <a:buFont typeface="Arial" pitchFamily="34" charset="0"/>
        <a:buChar char="•"/>
        <a:defRPr sz="5400" kern="1200">
          <a:solidFill>
            <a:schemeClr val="tx1"/>
          </a:solidFill>
          <a:latin typeface="+mn-lt"/>
          <a:ea typeface="+mn-ea"/>
          <a:cs typeface="+mn-cs"/>
        </a:defRPr>
      </a:lvl7pPr>
      <a:lvl8pPr marL="9254782" indent="-616988" algn="l" defTabSz="2467940" rtl="0" eaLnBrk="1" latinLnBrk="0" hangingPunct="1">
        <a:spcBef>
          <a:spcPct val="20000"/>
        </a:spcBef>
        <a:buFont typeface="Arial" pitchFamily="34" charset="0"/>
        <a:buChar char="•"/>
        <a:defRPr sz="5400" kern="1200">
          <a:solidFill>
            <a:schemeClr val="tx1"/>
          </a:solidFill>
          <a:latin typeface="+mn-lt"/>
          <a:ea typeface="+mn-ea"/>
          <a:cs typeface="+mn-cs"/>
        </a:defRPr>
      </a:lvl8pPr>
      <a:lvl9pPr marL="10488755" indent="-616988" algn="l" defTabSz="2467940" rtl="0" eaLnBrk="1" latinLnBrk="0" hangingPunct="1">
        <a:spcBef>
          <a:spcPct val="20000"/>
        </a:spcBef>
        <a:buFont typeface="Arial" pitchFamily="34" charset="0"/>
        <a:buChar char="•"/>
        <a:defRPr sz="5400" kern="1200">
          <a:solidFill>
            <a:schemeClr val="tx1"/>
          </a:solidFill>
          <a:latin typeface="+mn-lt"/>
          <a:ea typeface="+mn-ea"/>
          <a:cs typeface="+mn-cs"/>
        </a:defRPr>
      </a:lvl9pPr>
    </p:bodyStyle>
    <p:otherStyle>
      <a:defPPr>
        <a:defRPr lang="es-CO"/>
      </a:defPPr>
      <a:lvl1pPr marL="0" algn="l" defTabSz="2467940" rtl="0" eaLnBrk="1" latinLnBrk="0" hangingPunct="1">
        <a:defRPr sz="4900" kern="1200">
          <a:solidFill>
            <a:schemeClr val="tx1"/>
          </a:solidFill>
          <a:latin typeface="+mn-lt"/>
          <a:ea typeface="+mn-ea"/>
          <a:cs typeface="+mn-cs"/>
        </a:defRPr>
      </a:lvl1pPr>
      <a:lvl2pPr marL="1233970" algn="l" defTabSz="2467940" rtl="0" eaLnBrk="1" latinLnBrk="0" hangingPunct="1">
        <a:defRPr sz="4900" kern="1200">
          <a:solidFill>
            <a:schemeClr val="tx1"/>
          </a:solidFill>
          <a:latin typeface="+mn-lt"/>
          <a:ea typeface="+mn-ea"/>
          <a:cs typeface="+mn-cs"/>
        </a:defRPr>
      </a:lvl2pPr>
      <a:lvl3pPr marL="2467940" algn="l" defTabSz="2467940" rtl="0" eaLnBrk="1" latinLnBrk="0" hangingPunct="1">
        <a:defRPr sz="4900" kern="1200">
          <a:solidFill>
            <a:schemeClr val="tx1"/>
          </a:solidFill>
          <a:latin typeface="+mn-lt"/>
          <a:ea typeface="+mn-ea"/>
          <a:cs typeface="+mn-cs"/>
        </a:defRPr>
      </a:lvl3pPr>
      <a:lvl4pPr marL="3701911" algn="l" defTabSz="2467940" rtl="0" eaLnBrk="1" latinLnBrk="0" hangingPunct="1">
        <a:defRPr sz="4900" kern="1200">
          <a:solidFill>
            <a:schemeClr val="tx1"/>
          </a:solidFill>
          <a:latin typeface="+mn-lt"/>
          <a:ea typeface="+mn-ea"/>
          <a:cs typeface="+mn-cs"/>
        </a:defRPr>
      </a:lvl4pPr>
      <a:lvl5pPr marL="4935886" algn="l" defTabSz="2467940" rtl="0" eaLnBrk="1" latinLnBrk="0" hangingPunct="1">
        <a:defRPr sz="4900" kern="1200">
          <a:solidFill>
            <a:schemeClr val="tx1"/>
          </a:solidFill>
          <a:latin typeface="+mn-lt"/>
          <a:ea typeface="+mn-ea"/>
          <a:cs typeface="+mn-cs"/>
        </a:defRPr>
      </a:lvl5pPr>
      <a:lvl6pPr marL="6169856" algn="l" defTabSz="2467940" rtl="0" eaLnBrk="1" latinLnBrk="0" hangingPunct="1">
        <a:defRPr sz="4900" kern="1200">
          <a:solidFill>
            <a:schemeClr val="tx1"/>
          </a:solidFill>
          <a:latin typeface="+mn-lt"/>
          <a:ea typeface="+mn-ea"/>
          <a:cs typeface="+mn-cs"/>
        </a:defRPr>
      </a:lvl6pPr>
      <a:lvl7pPr marL="7403827" algn="l" defTabSz="2467940" rtl="0" eaLnBrk="1" latinLnBrk="0" hangingPunct="1">
        <a:defRPr sz="4900" kern="1200">
          <a:solidFill>
            <a:schemeClr val="tx1"/>
          </a:solidFill>
          <a:latin typeface="+mn-lt"/>
          <a:ea typeface="+mn-ea"/>
          <a:cs typeface="+mn-cs"/>
        </a:defRPr>
      </a:lvl7pPr>
      <a:lvl8pPr marL="8637797" algn="l" defTabSz="2467940" rtl="0" eaLnBrk="1" latinLnBrk="0" hangingPunct="1">
        <a:defRPr sz="4900" kern="1200">
          <a:solidFill>
            <a:schemeClr val="tx1"/>
          </a:solidFill>
          <a:latin typeface="+mn-lt"/>
          <a:ea typeface="+mn-ea"/>
          <a:cs typeface="+mn-cs"/>
        </a:defRPr>
      </a:lvl8pPr>
      <a:lvl9pPr marL="9871767" algn="l" defTabSz="2467940"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6 Conector recto"/>
          <p:cNvCxnSpPr/>
          <p:nvPr/>
        </p:nvCxnSpPr>
        <p:spPr>
          <a:xfrm>
            <a:off x="2304431" y="0"/>
            <a:ext cx="0" cy="18002250"/>
          </a:xfrm>
          <a:prstGeom prst="line">
            <a:avLst/>
          </a:prstGeom>
        </p:spPr>
        <p:style>
          <a:lnRef idx="3">
            <a:schemeClr val="dk1"/>
          </a:lnRef>
          <a:fillRef idx="0">
            <a:schemeClr val="dk1"/>
          </a:fillRef>
          <a:effectRef idx="2">
            <a:schemeClr val="dk1"/>
          </a:effectRef>
          <a:fontRef idx="minor">
            <a:schemeClr val="tx1"/>
          </a:fontRef>
        </p:style>
      </p:cxnSp>
      <p:sp>
        <p:nvSpPr>
          <p:cNvPr id="9" name="8 Rectángulo"/>
          <p:cNvSpPr/>
          <p:nvPr/>
        </p:nvSpPr>
        <p:spPr>
          <a:xfrm>
            <a:off x="864271" y="1007458"/>
            <a:ext cx="684163" cy="15927437"/>
          </a:xfrm>
          <a:prstGeom prst="rect">
            <a:avLst/>
          </a:prstGeom>
        </p:spPr>
        <p:txBody>
          <a:bodyPr wrap="square">
            <a:spAutoFit/>
          </a:bodyPr>
          <a:lstStyle/>
          <a:p>
            <a:r>
              <a:rPr lang="pt-BR" dirty="0" smtClean="0"/>
              <a:t>C</a:t>
            </a:r>
          </a:p>
          <a:p>
            <a:r>
              <a:rPr lang="pt-BR" dirty="0" smtClean="0"/>
              <a:t>O</a:t>
            </a:r>
          </a:p>
          <a:p>
            <a:r>
              <a:rPr lang="pt-BR" dirty="0" smtClean="0"/>
              <a:t>M</a:t>
            </a:r>
          </a:p>
          <a:p>
            <a:r>
              <a:rPr lang="pt-BR" dirty="0" smtClean="0"/>
              <a:t>U</a:t>
            </a:r>
          </a:p>
          <a:p>
            <a:r>
              <a:rPr lang="pt-BR" dirty="0" smtClean="0"/>
              <a:t>N</a:t>
            </a:r>
          </a:p>
          <a:p>
            <a:r>
              <a:rPr lang="pt-BR" dirty="0" smtClean="0"/>
              <a:t>I</a:t>
            </a:r>
          </a:p>
          <a:p>
            <a:r>
              <a:rPr lang="pt-BR" dirty="0" smtClean="0"/>
              <a:t>C</a:t>
            </a:r>
          </a:p>
          <a:p>
            <a:r>
              <a:rPr lang="pt-BR" dirty="0" smtClean="0"/>
              <a:t>A</a:t>
            </a:r>
          </a:p>
          <a:p>
            <a:r>
              <a:rPr lang="pt-BR" dirty="0" smtClean="0"/>
              <a:t>C</a:t>
            </a:r>
          </a:p>
          <a:p>
            <a:r>
              <a:rPr lang="pt-BR" dirty="0" smtClean="0"/>
              <a:t>I</a:t>
            </a:r>
          </a:p>
          <a:p>
            <a:r>
              <a:rPr lang="pt-BR" dirty="0" smtClean="0"/>
              <a:t>O</a:t>
            </a:r>
          </a:p>
          <a:p>
            <a:r>
              <a:rPr lang="pt-BR" dirty="0" smtClean="0"/>
              <a:t>N</a:t>
            </a:r>
          </a:p>
          <a:p>
            <a:endParaRPr lang="pt-BR" dirty="0" smtClean="0"/>
          </a:p>
          <a:p>
            <a:r>
              <a:rPr lang="pt-BR" dirty="0" smtClean="0"/>
              <a:t>Y</a:t>
            </a:r>
          </a:p>
          <a:p>
            <a:endParaRPr lang="pt-BR" dirty="0" smtClean="0"/>
          </a:p>
          <a:p>
            <a:r>
              <a:rPr lang="pt-BR" dirty="0" smtClean="0"/>
              <a:t>M</a:t>
            </a:r>
          </a:p>
          <a:p>
            <a:r>
              <a:rPr lang="pt-BR" dirty="0" smtClean="0"/>
              <a:t>E</a:t>
            </a:r>
          </a:p>
          <a:p>
            <a:r>
              <a:rPr lang="pt-BR" dirty="0" smtClean="0"/>
              <a:t>D</a:t>
            </a:r>
          </a:p>
          <a:p>
            <a:r>
              <a:rPr lang="pt-BR" dirty="0" smtClean="0"/>
              <a:t>I</a:t>
            </a:r>
          </a:p>
          <a:p>
            <a:r>
              <a:rPr lang="pt-BR" dirty="0" smtClean="0"/>
              <a:t>O</a:t>
            </a:r>
          </a:p>
          <a:p>
            <a:r>
              <a:rPr lang="pt-BR" dirty="0" smtClean="0"/>
              <a:t>S</a:t>
            </a:r>
            <a:endParaRPr lang="pt-BR" dirty="0"/>
          </a:p>
        </p:txBody>
      </p:sp>
      <p:cxnSp>
        <p:nvCxnSpPr>
          <p:cNvPr id="11" name="10 Conector recto"/>
          <p:cNvCxnSpPr/>
          <p:nvPr/>
        </p:nvCxnSpPr>
        <p:spPr>
          <a:xfrm>
            <a:off x="2304431" y="15697869"/>
            <a:ext cx="22898719"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68773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2592463" y="0"/>
            <a:ext cx="0" cy="1800225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7 Conector recto"/>
          <p:cNvCxnSpPr/>
          <p:nvPr/>
        </p:nvCxnSpPr>
        <p:spPr>
          <a:xfrm>
            <a:off x="2592463" y="15409837"/>
            <a:ext cx="22610687" cy="0"/>
          </a:xfrm>
          <a:prstGeom prst="line">
            <a:avLst/>
          </a:prstGeom>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a:blip r:embed="rId2">
            <a:grayscl/>
            <a:extLst>
              <a:ext uri="{BEBA8EAE-BF5A-486C-A8C5-ECC9F3942E4B}">
                <a14:imgProps xmlns:a14="http://schemas.microsoft.com/office/drawing/2010/main">
                  <a14:imgLayer r:embed="rId3">
                    <a14:imgEffect>
                      <a14:artisticPencilSketch/>
                    </a14:imgEffect>
                    <a14:imgEffect>
                      <a14:saturation sat="33000"/>
                    </a14:imgEffect>
                  </a14:imgLayer>
                </a14:imgProps>
              </a:ext>
              <a:ext uri="{28A0092B-C50C-407E-A947-70E740481C1C}">
                <a14:useLocalDpi xmlns:a14="http://schemas.microsoft.com/office/drawing/2010/main" val="0"/>
              </a:ext>
            </a:extLst>
          </a:blip>
          <a:srcRect/>
          <a:stretch>
            <a:fillRect/>
          </a:stretch>
        </p:blipFill>
        <p:spPr bwMode="auto">
          <a:xfrm>
            <a:off x="4139956" y="1872333"/>
            <a:ext cx="8324238" cy="3893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10 Rectángulo"/>
          <p:cNvSpPr/>
          <p:nvPr/>
        </p:nvSpPr>
        <p:spPr>
          <a:xfrm>
            <a:off x="648247" y="2464848"/>
            <a:ext cx="756171" cy="12911227"/>
          </a:xfrm>
          <a:prstGeom prst="rect">
            <a:avLst/>
          </a:prstGeom>
        </p:spPr>
        <p:txBody>
          <a:bodyPr wrap="square">
            <a:spAutoFit/>
          </a:bodyPr>
          <a:lstStyle/>
          <a:p>
            <a:r>
              <a:rPr lang="pt-BR" dirty="0" smtClean="0"/>
              <a:t>T</a:t>
            </a:r>
          </a:p>
          <a:p>
            <a:r>
              <a:rPr lang="pt-BR" dirty="0" smtClean="0"/>
              <a:t>E</a:t>
            </a:r>
          </a:p>
          <a:p>
            <a:r>
              <a:rPr lang="pt-BR" dirty="0" smtClean="0"/>
              <a:t>O</a:t>
            </a:r>
          </a:p>
          <a:p>
            <a:r>
              <a:rPr lang="pt-BR" dirty="0" smtClean="0"/>
              <a:t>R</a:t>
            </a:r>
          </a:p>
          <a:p>
            <a:r>
              <a:rPr lang="pt-BR" dirty="0" smtClean="0"/>
              <a:t>I</a:t>
            </a:r>
          </a:p>
          <a:p>
            <a:r>
              <a:rPr lang="pt-BR" dirty="0" smtClean="0"/>
              <a:t>A</a:t>
            </a:r>
          </a:p>
          <a:p>
            <a:endParaRPr lang="pt-BR" dirty="0" smtClean="0"/>
          </a:p>
          <a:p>
            <a:r>
              <a:rPr lang="pt-BR" dirty="0" smtClean="0"/>
              <a:t>Y</a:t>
            </a:r>
          </a:p>
          <a:p>
            <a:endParaRPr lang="pt-BR" dirty="0" smtClean="0"/>
          </a:p>
          <a:p>
            <a:r>
              <a:rPr lang="pt-BR" dirty="0" smtClean="0"/>
              <a:t>H</a:t>
            </a:r>
          </a:p>
          <a:p>
            <a:r>
              <a:rPr lang="pt-BR" dirty="0" smtClean="0"/>
              <a:t>I</a:t>
            </a:r>
          </a:p>
          <a:p>
            <a:r>
              <a:rPr lang="pt-BR" dirty="0" smtClean="0"/>
              <a:t>S</a:t>
            </a:r>
          </a:p>
          <a:p>
            <a:r>
              <a:rPr lang="pt-BR" dirty="0" smtClean="0"/>
              <a:t>T</a:t>
            </a:r>
          </a:p>
          <a:p>
            <a:r>
              <a:rPr lang="pt-BR" dirty="0" smtClean="0"/>
              <a:t>O</a:t>
            </a:r>
          </a:p>
          <a:p>
            <a:r>
              <a:rPr lang="pt-BR" dirty="0" smtClean="0"/>
              <a:t>R</a:t>
            </a:r>
          </a:p>
          <a:p>
            <a:r>
              <a:rPr lang="pt-BR" dirty="0" smtClean="0"/>
              <a:t>I</a:t>
            </a:r>
          </a:p>
          <a:p>
            <a:r>
              <a:rPr lang="pt-BR" dirty="0" smtClean="0"/>
              <a:t>A</a:t>
            </a:r>
            <a:endParaRPr lang="pt-BR" dirty="0"/>
          </a:p>
        </p:txBody>
      </p:sp>
    </p:spTree>
    <p:extLst>
      <p:ext uri="{BB962C8B-B14F-4D97-AF65-F5344CB8AC3E}">
        <p14:creationId xmlns:p14="http://schemas.microsoft.com/office/powerpoint/2010/main" val="3725442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2592463" y="0"/>
            <a:ext cx="0" cy="18002250"/>
          </a:xfrm>
          <a:prstGeom prst="line">
            <a:avLst/>
          </a:prstGeom>
          <a:ln>
            <a:solidFill>
              <a:srgbClr val="FFFF00"/>
            </a:solidFill>
          </a:ln>
        </p:spPr>
        <p:style>
          <a:lnRef idx="3">
            <a:schemeClr val="dk1"/>
          </a:lnRef>
          <a:fillRef idx="0">
            <a:schemeClr val="dk1"/>
          </a:fillRef>
          <a:effectRef idx="2">
            <a:schemeClr val="dk1"/>
          </a:effectRef>
          <a:fontRef idx="minor">
            <a:schemeClr val="tx1"/>
          </a:fontRef>
        </p:style>
      </p:cxnSp>
      <p:cxnSp>
        <p:nvCxnSpPr>
          <p:cNvPr id="8" name="7 Conector recto"/>
          <p:cNvCxnSpPr/>
          <p:nvPr/>
        </p:nvCxnSpPr>
        <p:spPr>
          <a:xfrm>
            <a:off x="2592463" y="15337829"/>
            <a:ext cx="22610687"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sp>
        <p:nvSpPr>
          <p:cNvPr id="10" name="9 Rectángulo"/>
          <p:cNvSpPr/>
          <p:nvPr/>
        </p:nvSpPr>
        <p:spPr>
          <a:xfrm>
            <a:off x="720255" y="1296269"/>
            <a:ext cx="828179" cy="14419332"/>
          </a:xfrm>
          <a:prstGeom prst="rect">
            <a:avLst/>
          </a:prstGeom>
        </p:spPr>
        <p:txBody>
          <a:bodyPr wrap="square">
            <a:spAutoFit/>
          </a:bodyPr>
          <a:lstStyle/>
          <a:p>
            <a:r>
              <a:rPr lang="pt-BR" dirty="0" smtClean="0"/>
              <a:t>D</a:t>
            </a:r>
          </a:p>
          <a:p>
            <a:r>
              <a:rPr lang="pt-BR" dirty="0" smtClean="0"/>
              <a:t>I</a:t>
            </a:r>
          </a:p>
          <a:p>
            <a:r>
              <a:rPr lang="pt-BR" dirty="0" smtClean="0"/>
              <a:t>S</a:t>
            </a:r>
          </a:p>
          <a:p>
            <a:r>
              <a:rPr lang="pt-BR" dirty="0" smtClean="0"/>
              <a:t>E</a:t>
            </a:r>
          </a:p>
          <a:p>
            <a:r>
              <a:rPr lang="pt-BR" dirty="0" smtClean="0"/>
              <a:t>Ñ</a:t>
            </a:r>
          </a:p>
          <a:p>
            <a:r>
              <a:rPr lang="pt-BR" dirty="0" smtClean="0"/>
              <a:t>O</a:t>
            </a:r>
          </a:p>
          <a:p>
            <a:endParaRPr lang="pt-BR" dirty="0" smtClean="0"/>
          </a:p>
          <a:p>
            <a:r>
              <a:rPr lang="pt-BR" dirty="0" smtClean="0"/>
              <a:t>C</a:t>
            </a:r>
          </a:p>
          <a:p>
            <a:r>
              <a:rPr lang="pt-BR" dirty="0" smtClean="0"/>
              <a:t>O</a:t>
            </a:r>
          </a:p>
          <a:p>
            <a:r>
              <a:rPr lang="pt-BR" dirty="0" smtClean="0"/>
              <a:t>N</a:t>
            </a:r>
          </a:p>
          <a:p>
            <a:r>
              <a:rPr lang="pt-BR" dirty="0" smtClean="0"/>
              <a:t>S</a:t>
            </a:r>
          </a:p>
          <a:p>
            <a:r>
              <a:rPr lang="pt-BR" dirty="0" smtClean="0"/>
              <a:t>T</a:t>
            </a:r>
          </a:p>
          <a:p>
            <a:r>
              <a:rPr lang="pt-BR" dirty="0" smtClean="0"/>
              <a:t>R</a:t>
            </a:r>
          </a:p>
          <a:p>
            <a:r>
              <a:rPr lang="pt-BR" dirty="0" smtClean="0"/>
              <a:t>U</a:t>
            </a:r>
          </a:p>
          <a:p>
            <a:r>
              <a:rPr lang="pt-BR" dirty="0" smtClean="0"/>
              <a:t>C</a:t>
            </a:r>
          </a:p>
          <a:p>
            <a:r>
              <a:rPr lang="pt-BR" dirty="0" smtClean="0"/>
              <a:t>T</a:t>
            </a:r>
          </a:p>
          <a:p>
            <a:r>
              <a:rPr lang="pt-BR" dirty="0" smtClean="0"/>
              <a:t>I</a:t>
            </a:r>
          </a:p>
          <a:p>
            <a:r>
              <a:rPr lang="pt-BR" dirty="0" smtClean="0"/>
              <a:t>V</a:t>
            </a:r>
          </a:p>
          <a:p>
            <a:r>
              <a:rPr lang="pt-BR" dirty="0" smtClean="0"/>
              <a:t>O</a:t>
            </a:r>
            <a:endParaRPr lang="pt-BR" dirty="0"/>
          </a:p>
        </p:txBody>
      </p:sp>
    </p:spTree>
    <p:extLst>
      <p:ext uri="{BB962C8B-B14F-4D97-AF65-F5344CB8AC3E}">
        <p14:creationId xmlns:p14="http://schemas.microsoft.com/office/powerpoint/2010/main" val="161006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2664471" y="0"/>
            <a:ext cx="0" cy="1800225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7 Conector recto"/>
          <p:cNvCxnSpPr/>
          <p:nvPr/>
        </p:nvCxnSpPr>
        <p:spPr>
          <a:xfrm>
            <a:off x="2664471" y="15481845"/>
            <a:ext cx="22538679"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9 Rectángulo"/>
          <p:cNvSpPr/>
          <p:nvPr/>
        </p:nvSpPr>
        <p:spPr>
          <a:xfrm>
            <a:off x="792263" y="648197"/>
            <a:ext cx="684163" cy="15927437"/>
          </a:xfrm>
          <a:prstGeom prst="rect">
            <a:avLst/>
          </a:prstGeom>
        </p:spPr>
        <p:txBody>
          <a:bodyPr wrap="square">
            <a:spAutoFit/>
          </a:bodyPr>
          <a:lstStyle/>
          <a:p>
            <a:r>
              <a:rPr lang="pt-BR" dirty="0" smtClean="0"/>
              <a:t>D</a:t>
            </a:r>
          </a:p>
          <a:p>
            <a:r>
              <a:rPr lang="pt-BR" dirty="0" smtClean="0"/>
              <a:t>I</a:t>
            </a:r>
          </a:p>
          <a:p>
            <a:r>
              <a:rPr lang="pt-BR" dirty="0" smtClean="0"/>
              <a:t>S</a:t>
            </a:r>
          </a:p>
          <a:p>
            <a:r>
              <a:rPr lang="pt-BR" dirty="0" smtClean="0"/>
              <a:t>E</a:t>
            </a:r>
          </a:p>
          <a:p>
            <a:r>
              <a:rPr lang="pt-BR" dirty="0" smtClean="0"/>
              <a:t>Ñ</a:t>
            </a:r>
          </a:p>
          <a:p>
            <a:r>
              <a:rPr lang="pt-BR" dirty="0" smtClean="0"/>
              <a:t>O</a:t>
            </a:r>
          </a:p>
          <a:p>
            <a:endParaRPr lang="pt-BR" dirty="0" smtClean="0"/>
          </a:p>
          <a:p>
            <a:r>
              <a:rPr lang="pt-BR" dirty="0" smtClean="0"/>
              <a:t>A</a:t>
            </a:r>
          </a:p>
          <a:p>
            <a:r>
              <a:rPr lang="pt-BR" dirty="0" smtClean="0"/>
              <a:t>R</a:t>
            </a:r>
          </a:p>
          <a:p>
            <a:r>
              <a:rPr lang="pt-BR" dirty="0" smtClean="0"/>
              <a:t>Q</a:t>
            </a:r>
          </a:p>
          <a:p>
            <a:r>
              <a:rPr lang="pt-BR" dirty="0" smtClean="0"/>
              <a:t>U</a:t>
            </a:r>
          </a:p>
          <a:p>
            <a:r>
              <a:rPr lang="pt-BR" dirty="0" smtClean="0"/>
              <a:t>I</a:t>
            </a:r>
          </a:p>
          <a:p>
            <a:r>
              <a:rPr lang="pt-BR" dirty="0" smtClean="0"/>
              <a:t>T</a:t>
            </a:r>
          </a:p>
          <a:p>
            <a:r>
              <a:rPr lang="pt-BR" dirty="0" smtClean="0"/>
              <a:t>E</a:t>
            </a:r>
          </a:p>
          <a:p>
            <a:r>
              <a:rPr lang="pt-BR" dirty="0" smtClean="0"/>
              <a:t>C</a:t>
            </a:r>
          </a:p>
          <a:p>
            <a:r>
              <a:rPr lang="pt-BR" dirty="0" smtClean="0"/>
              <a:t>T</a:t>
            </a:r>
          </a:p>
          <a:p>
            <a:r>
              <a:rPr lang="pt-BR" dirty="0" smtClean="0"/>
              <a:t>O</a:t>
            </a:r>
          </a:p>
          <a:p>
            <a:r>
              <a:rPr lang="pt-BR" dirty="0" smtClean="0"/>
              <a:t>N</a:t>
            </a:r>
          </a:p>
          <a:p>
            <a:r>
              <a:rPr lang="pt-BR" dirty="0" smtClean="0"/>
              <a:t>I</a:t>
            </a:r>
          </a:p>
          <a:p>
            <a:r>
              <a:rPr lang="pt-BR" dirty="0" smtClean="0"/>
              <a:t>C</a:t>
            </a:r>
          </a:p>
          <a:p>
            <a:r>
              <a:rPr lang="pt-BR" dirty="0" smtClean="0"/>
              <a:t>O</a:t>
            </a:r>
            <a:endParaRPr lang="pt-BR" dirty="0"/>
          </a:p>
        </p:txBody>
      </p:sp>
    </p:spTree>
    <p:extLst>
      <p:ext uri="{BB962C8B-B14F-4D97-AF65-F5344CB8AC3E}">
        <p14:creationId xmlns:p14="http://schemas.microsoft.com/office/powerpoint/2010/main" val="5828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2808487" y="0"/>
            <a:ext cx="0" cy="18063817"/>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8" name="7 Conector recto"/>
          <p:cNvCxnSpPr/>
          <p:nvPr/>
        </p:nvCxnSpPr>
        <p:spPr>
          <a:xfrm>
            <a:off x="2808487" y="15409837"/>
            <a:ext cx="22394663" cy="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10" name="9 Rectángulo"/>
          <p:cNvSpPr/>
          <p:nvPr/>
        </p:nvSpPr>
        <p:spPr>
          <a:xfrm>
            <a:off x="1152303" y="3672533"/>
            <a:ext cx="612155" cy="9895016"/>
          </a:xfrm>
          <a:prstGeom prst="rect">
            <a:avLst/>
          </a:prstGeom>
        </p:spPr>
        <p:txBody>
          <a:bodyPr wrap="square">
            <a:spAutoFit/>
          </a:bodyPr>
          <a:lstStyle/>
          <a:p>
            <a:r>
              <a:rPr lang="pt-BR" dirty="0" smtClean="0"/>
              <a:t>D</a:t>
            </a:r>
          </a:p>
          <a:p>
            <a:r>
              <a:rPr lang="pt-BR" dirty="0" smtClean="0"/>
              <a:t>I</a:t>
            </a:r>
          </a:p>
          <a:p>
            <a:r>
              <a:rPr lang="pt-BR" dirty="0" smtClean="0"/>
              <a:t>S</a:t>
            </a:r>
          </a:p>
          <a:p>
            <a:r>
              <a:rPr lang="pt-BR" dirty="0" smtClean="0"/>
              <a:t>E</a:t>
            </a:r>
          </a:p>
          <a:p>
            <a:r>
              <a:rPr lang="pt-BR" dirty="0" smtClean="0"/>
              <a:t>Ñ</a:t>
            </a:r>
          </a:p>
          <a:p>
            <a:r>
              <a:rPr lang="pt-BR" dirty="0" smtClean="0"/>
              <a:t>O</a:t>
            </a:r>
          </a:p>
          <a:p>
            <a:endParaRPr lang="pt-BR" dirty="0" smtClean="0"/>
          </a:p>
          <a:p>
            <a:r>
              <a:rPr lang="pt-BR" dirty="0" smtClean="0"/>
              <a:t>U</a:t>
            </a:r>
          </a:p>
          <a:p>
            <a:r>
              <a:rPr lang="pt-BR" dirty="0" smtClean="0"/>
              <a:t>R</a:t>
            </a:r>
          </a:p>
          <a:p>
            <a:r>
              <a:rPr lang="pt-BR" dirty="0" smtClean="0"/>
              <a:t>B</a:t>
            </a:r>
          </a:p>
          <a:p>
            <a:r>
              <a:rPr lang="pt-BR" dirty="0" smtClean="0"/>
              <a:t>A</a:t>
            </a:r>
          </a:p>
          <a:p>
            <a:r>
              <a:rPr lang="pt-BR" dirty="0" smtClean="0"/>
              <a:t>N</a:t>
            </a:r>
          </a:p>
          <a:p>
            <a:r>
              <a:rPr lang="pt-BR" dirty="0" smtClean="0"/>
              <a:t>O</a:t>
            </a:r>
            <a:endParaRPr lang="pt-BR" dirty="0"/>
          </a:p>
        </p:txBody>
      </p:sp>
    </p:spTree>
    <p:extLst>
      <p:ext uri="{BB962C8B-B14F-4D97-AF65-F5344CB8AC3E}">
        <p14:creationId xmlns:p14="http://schemas.microsoft.com/office/powerpoint/2010/main" val="3200841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4391" y="1656309"/>
            <a:ext cx="15495373" cy="8395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6300788" y="-36665222"/>
            <a:ext cx="12601575" cy="8956298"/>
          </a:xfrm>
          <a:prstGeom prst="rect">
            <a:avLst/>
          </a:prstGeom>
        </p:spPr>
        <p:txBody>
          <a:bodyPr>
            <a:spAutoFit/>
          </a:bodyPr>
          <a:lstStyle/>
          <a:p>
            <a:r>
              <a:rPr lang="es-CO" sz="1200" dirty="0" smtClean="0"/>
              <a:t> Las losas de entrepiso se consideran como uno de los elementos más delicados en la construcción de vivienda, ya que una colocación incorrecta del acero de refuerzo puede llevarla al colapso sin necesidad de que sobrevenga un sismo.</a:t>
            </a:r>
          </a:p>
          <a:p>
            <a:r>
              <a:rPr lang="es-CO" sz="1200" dirty="0" smtClean="0"/>
              <a:t>En esta guía le vamos a indicar los pasos y procedimientos que debe realizar en el proceso constructivo de las losas de entrepiso hasta su correcta terminación.</a:t>
            </a:r>
          </a:p>
          <a:p>
            <a:r>
              <a:rPr lang="es-CO" sz="1200" dirty="0" smtClean="0"/>
              <a:t>Recuerde que siempre debe contar con la ayuda de los planos estructurales de la losa para realizarla, siguiendo las indicaciones y las especificaciones que da el calculista</a:t>
            </a:r>
          </a:p>
          <a:p>
            <a:r>
              <a:rPr lang="es-CO" sz="1200" dirty="0" smtClean="0"/>
              <a:t>son los elementos de base de la </a:t>
            </a:r>
            <a:r>
              <a:rPr lang="es-CO" sz="1200" dirty="0" err="1" smtClean="0"/>
              <a:t>construccion</a:t>
            </a:r>
            <a:r>
              <a:rPr lang="es-CO" sz="1200" dirty="0" smtClean="0"/>
              <a:t> portante del edificio. Por su </a:t>
            </a:r>
            <a:r>
              <a:rPr lang="es-CO" sz="1200" dirty="0" err="1" smtClean="0"/>
              <a:t>carcter</a:t>
            </a:r>
            <a:r>
              <a:rPr lang="es-CO" sz="1200" dirty="0" smtClean="0"/>
              <a:t> ellos deben cumplir con muchas funciones y respectivamente tener las </a:t>
            </a:r>
            <a:r>
              <a:rPr lang="es-CO" sz="1200" dirty="0" err="1" smtClean="0"/>
              <a:t>caractersticas</a:t>
            </a:r>
            <a:r>
              <a:rPr lang="es-CO" sz="1200" dirty="0" smtClean="0"/>
              <a:t> necesarias, inclusivamente: </a:t>
            </a:r>
          </a:p>
          <a:p>
            <a:r>
              <a:rPr lang="es-CO" sz="1200" dirty="0" smtClean="0"/>
              <a:t>•Capacidad portante </a:t>
            </a:r>
          </a:p>
          <a:p>
            <a:r>
              <a:rPr lang="es-CO" sz="1200" dirty="0" smtClean="0"/>
              <a:t>•Solidez </a:t>
            </a:r>
          </a:p>
          <a:p>
            <a:r>
              <a:rPr lang="es-CO" sz="1200" dirty="0" smtClean="0"/>
              <a:t>•Capacidad de aislamiento actico </a:t>
            </a:r>
          </a:p>
          <a:p>
            <a:r>
              <a:rPr lang="es-CO" sz="1200" dirty="0" smtClean="0"/>
              <a:t>•Capacidad de termo aislamiento </a:t>
            </a:r>
          </a:p>
          <a:p>
            <a:r>
              <a:rPr lang="es-CO" sz="1200" dirty="0" smtClean="0"/>
              <a:t>•Resistencia al fuego </a:t>
            </a:r>
          </a:p>
          <a:p>
            <a:r>
              <a:rPr lang="es-CO" sz="1200" dirty="0" smtClean="0"/>
              <a:t>•</a:t>
            </a:r>
            <a:r>
              <a:rPr lang="es-CO" sz="1200" dirty="0" err="1" smtClean="0"/>
              <a:t>Resistenciaa</a:t>
            </a:r>
            <a:r>
              <a:rPr lang="es-CO" sz="1200" dirty="0" smtClean="0"/>
              <a:t> las sacudidas </a:t>
            </a:r>
            <a:r>
              <a:rPr lang="es-CO" sz="1200" dirty="0" err="1" smtClean="0"/>
              <a:t>si­smicas</a:t>
            </a:r>
            <a:r>
              <a:rPr lang="es-CO" sz="1200" dirty="0" smtClean="0"/>
              <a:t>, etc.</a:t>
            </a:r>
          </a:p>
          <a:p>
            <a:endParaRPr lang="es-CO" sz="1200" dirty="0" smtClean="0"/>
          </a:p>
          <a:p>
            <a:endParaRPr lang="es-CO" sz="1200" dirty="0" smtClean="0"/>
          </a:p>
          <a:p>
            <a:r>
              <a:rPr lang="es-CO" sz="1200" dirty="0" smtClean="0"/>
              <a:t> </a:t>
            </a:r>
          </a:p>
          <a:p>
            <a:r>
              <a:rPr lang="es-CO" sz="1200" dirty="0" smtClean="0"/>
              <a:t>En el sistema de </a:t>
            </a:r>
            <a:r>
              <a:rPr lang="es-CO" sz="1200" dirty="0" err="1" smtClean="0"/>
              <a:t>construccion</a:t>
            </a:r>
            <a:r>
              <a:rPr lang="es-CO" sz="1200" dirty="0" smtClean="0"/>
              <a:t> del edificio, las placas de entrepiso deben formar un disco duro, que unifica la </a:t>
            </a:r>
            <a:r>
              <a:rPr lang="es-CO" sz="1200" dirty="0" err="1" smtClean="0"/>
              <a:t>construccion</a:t>
            </a:r>
            <a:r>
              <a:rPr lang="es-CO" sz="1200" dirty="0" smtClean="0"/>
              <a:t> del edificio, lo que influye directamente la </a:t>
            </a:r>
            <a:r>
              <a:rPr lang="es-CO" sz="1200" dirty="0" err="1" smtClean="0"/>
              <a:t>funcion</a:t>
            </a:r>
            <a:r>
              <a:rPr lang="es-CO" sz="1200" dirty="0" smtClean="0"/>
              <a:t> portante. El espesor y la dureza de este disco son determinadas, ante todo por los tramos, debido a los cuales se determina el espesor de la placa. Si crece el espesor de la placa de entrepiso, crece </a:t>
            </a:r>
            <a:r>
              <a:rPr lang="es-CO" sz="1200" dirty="0" err="1" smtClean="0"/>
              <a:t>tambien</a:t>
            </a:r>
            <a:r>
              <a:rPr lang="es-CO" sz="1200" dirty="0" smtClean="0"/>
              <a:t> su peso, y frecuentemente sucede que el peso de la placa de entrepiso constituye la mayor parte del peso total de la </a:t>
            </a:r>
            <a:r>
              <a:rPr lang="es-CO" sz="1200" dirty="0" err="1" smtClean="0"/>
              <a:t>construccion</a:t>
            </a:r>
            <a:r>
              <a:rPr lang="es-CO" sz="1200" dirty="0" smtClean="0"/>
              <a:t>.</a:t>
            </a:r>
          </a:p>
          <a:p>
            <a:endParaRPr lang="es-CO" sz="1200" dirty="0" smtClean="0"/>
          </a:p>
          <a:p>
            <a:r>
              <a:rPr lang="es-CO" sz="1200" dirty="0" smtClean="0"/>
              <a:t>El proceso constructivo de la losa</a:t>
            </a:r>
          </a:p>
          <a:p>
            <a:endParaRPr lang="es-CO" sz="1200" dirty="0" smtClean="0"/>
          </a:p>
          <a:p>
            <a:r>
              <a:rPr lang="es-CO" sz="1200" dirty="0" smtClean="0"/>
              <a:t>PUESTO DE TRABAJO:</a:t>
            </a:r>
          </a:p>
          <a:p>
            <a:endParaRPr lang="es-CO" sz="1200" dirty="0" smtClean="0"/>
          </a:p>
          <a:p>
            <a:r>
              <a:rPr lang="es-CO" sz="1200" dirty="0" smtClean="0"/>
              <a:t>Herramientas: Serrucho, escuadra, martillo, marco de sierra con segueta, gancho para amarrar el acero (</a:t>
            </a:r>
            <a:r>
              <a:rPr lang="es-CO" sz="1200" dirty="0" err="1" smtClean="0"/>
              <a:t>bichiroque</a:t>
            </a:r>
            <a:r>
              <a:rPr lang="es-CO" sz="1200" dirty="0" smtClean="0"/>
              <a:t>), pala, pica, palustre, boquillera, grifa (perro), </a:t>
            </a:r>
            <a:r>
              <a:rPr lang="es-CO" sz="1200" dirty="0" err="1" smtClean="0"/>
              <a:t>flexómetro</a:t>
            </a:r>
            <a:r>
              <a:rPr lang="es-CO" sz="1200" dirty="0" smtClean="0"/>
              <a:t>, hilo, lápiz.</a:t>
            </a:r>
          </a:p>
          <a:p>
            <a:r>
              <a:rPr lang="es-CO" sz="1200" dirty="0" smtClean="0"/>
              <a:t>- Equipo: Mezcladora, andamio, escalera, baldes, banco para figurar el acero, carretilla.</a:t>
            </a:r>
          </a:p>
          <a:p>
            <a:r>
              <a:rPr lang="es-CO" sz="1200" dirty="0" smtClean="0"/>
              <a:t>- Materiales: Madera, (tablas, largueros, tacos), clavos de 3″,2″,21/2, acero de refuerzo , tuberías PVC sanitaria y eléctrica, alambre cocido No. 18, cemento, arena, triturado, agua, impermeabilizante.</a:t>
            </a:r>
          </a:p>
          <a:p>
            <a:endParaRPr lang="es-CO" sz="1200" dirty="0" smtClean="0"/>
          </a:p>
          <a:p>
            <a:r>
              <a:rPr lang="es-CO" sz="1200" dirty="0" smtClean="0"/>
              <a:t>ARMAR ENCOFRADO:</a:t>
            </a:r>
          </a:p>
          <a:p>
            <a:endParaRPr lang="es-CO" sz="1200" dirty="0" smtClean="0"/>
          </a:p>
          <a:p>
            <a:r>
              <a:rPr lang="es-CO" sz="1200" dirty="0" smtClean="0"/>
              <a:t>El encofrado: Es la estructura temporal que sirve para darle al concreto la forma definitiva. Su función principal es ofrecer la posibilidad de que el acero de refuerzo sea colocado en el sitio correcto, darle al concreto la forma y servirle de apoyo hasta que endurezca, está constituido por el molde y los puntales(tacos), que pueden ser metálicos o de madera.</a:t>
            </a:r>
          </a:p>
          <a:p>
            <a:r>
              <a:rPr lang="es-CO" sz="1200" dirty="0" smtClean="0"/>
              <a:t>Condiciones generales de los encofrados</a:t>
            </a:r>
          </a:p>
          <a:p>
            <a:r>
              <a:rPr lang="es-CO" sz="1200" dirty="0" smtClean="0"/>
              <a:t>- Los encofrados metálicos presentan un desgaste mínimo con un manejo adecuado. Se deben limpiar bien luego de usarlos, e impregnarlos con un producto </a:t>
            </a:r>
            <a:r>
              <a:rPr lang="es-CO" sz="1200" dirty="0" err="1" smtClean="0"/>
              <a:t>desmoldante</a:t>
            </a:r>
            <a:r>
              <a:rPr lang="es-CO" sz="1200" dirty="0" smtClean="0"/>
              <a:t> comercial: aceite, petróleo ó , ACPM con parafina al 50%, dependiendo del acabado que se quiera lograr.</a:t>
            </a:r>
          </a:p>
          <a:p>
            <a:r>
              <a:rPr lang="es-CO" sz="1200" dirty="0" smtClean="0"/>
              <a:t>- Se debe evitar la oxidación protegiéndolos periódicamente con pintura anticorrosiva, sobre todo si va a estar mucho tiempo a la intemperie.</a:t>
            </a:r>
          </a:p>
          <a:p>
            <a:r>
              <a:rPr lang="es-CO" sz="1200" dirty="0" smtClean="0"/>
              <a:t>- Debe protegérsele también de los rayos del sol y de la lluvia.</a:t>
            </a:r>
          </a:p>
          <a:p>
            <a:r>
              <a:rPr lang="es-CO" sz="1200" dirty="0" smtClean="0"/>
              <a:t>- Se debe almacenar en sitios cubiertos y secos, debidamente codificados, colocado verticalmente o ligeramente inclinado cuando se recuesten sobre un muro y levantados del piso sobre zancos o estibas.</a:t>
            </a:r>
          </a:p>
          <a:p>
            <a:r>
              <a:rPr lang="es-CO" sz="1200" dirty="0" smtClean="0"/>
              <a:t>- Las piezas o componentes defectuosos se deben reparar o reemplazar debida y oportunamente.</a:t>
            </a:r>
          </a:p>
          <a:p>
            <a:r>
              <a:rPr lang="es-CO" sz="1200" dirty="0" smtClean="0"/>
              <a:t>- Los tableros de madera: Se deben limpiar retirando el concreto adherido inmediatamente después del desencofrado, con agua a presión y cepillo de cerdas plásticas blandas.</a:t>
            </a:r>
          </a:p>
          <a:p>
            <a:r>
              <a:rPr lang="es-CO" sz="1200" dirty="0" smtClean="0"/>
              <a:t>- Se deben </a:t>
            </a:r>
            <a:r>
              <a:rPr lang="es-CO" sz="1200" dirty="0" err="1" smtClean="0"/>
              <a:t>retirar.todos</a:t>
            </a:r>
            <a:r>
              <a:rPr lang="es-CO" sz="1200" dirty="0" smtClean="0"/>
              <a:t> los dispositivos flojos, las varillas de amarre, clavos, tornillos, residuos de lechada o polvo.</a:t>
            </a:r>
          </a:p>
          <a:p>
            <a:r>
              <a:rPr lang="es-CO" sz="1200" dirty="0" smtClean="0"/>
              <a:t>- Una vez usados se deben limpiar y retirar clavos, tornillos, pasadores, abrazaderas, alambres, etc. sobrantes y reemplazar las piezas defectuosas o faltantes.</a:t>
            </a:r>
          </a:p>
          <a:p>
            <a:r>
              <a:rPr lang="es-CO" sz="1200" dirty="0" smtClean="0"/>
              <a:t>- Se debe controlar el uso excesivo de martillo metálico durante el vaciado y el desencofrado pues el golpearlos con esta herramienta los deteriora.</a:t>
            </a:r>
          </a:p>
          <a:p>
            <a:r>
              <a:rPr lang="es-CO" sz="1200" dirty="0" smtClean="0"/>
              <a:t>- No deben almacenarse a la intemperie al sol y al agua, porque se tuercen y se deteriora su superficie.</a:t>
            </a:r>
          </a:p>
          <a:p>
            <a:r>
              <a:rPr lang="es-CO" sz="1200" dirty="0" smtClean="0"/>
              <a:t>- No debe abusarse del uso de clavos y tornillos pues se debilita la madera al desflecar las fibras.</a:t>
            </a:r>
          </a:p>
          <a:p>
            <a:r>
              <a:rPr lang="es-CO" sz="1200" dirty="0" smtClean="0"/>
              <a:t>- Se deben pintar periódicamente con pinturas resistentes al agua para evitar cambios volumétricos por absorción de agua.</a:t>
            </a:r>
          </a:p>
          <a:p>
            <a:r>
              <a:rPr lang="es-CO" sz="1200" dirty="0" smtClean="0"/>
              <a:t>- No deben someterse a cargas y esfuerzos excesivos, ni emplearse para usos diferentes a los previstos, para evitar su deterioro y deformación.</a:t>
            </a:r>
          </a:p>
          <a:p>
            <a:r>
              <a:rPr lang="es-CO" sz="1200" dirty="0" smtClean="0"/>
              <a:t>La losa a la cual nos referimos es la aligerada con ladrillos o macizas por ser la más utilizada en las viviendas de 2 pisos, para conocer las condiciones de construcción de losas prefabricadas diríjase a la bibliografía recomendada</a:t>
            </a:r>
            <a:endParaRPr lang="es-CO" sz="1200" dirty="0"/>
          </a:p>
        </p:txBody>
      </p:sp>
    </p:spTree>
    <p:extLst>
      <p:ext uri="{BB962C8B-B14F-4D97-AF65-F5344CB8AC3E}">
        <p14:creationId xmlns:p14="http://schemas.microsoft.com/office/powerpoint/2010/main" val="3877220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idx="1"/>
          </p:nvPr>
        </p:nvSpPr>
        <p:spPr/>
        <p:txBody>
          <a:bodyPr/>
          <a:lstStyle/>
          <a:p>
            <a:endParaRPr lang="es-CO"/>
          </a:p>
        </p:txBody>
      </p:sp>
    </p:spTree>
    <p:extLst>
      <p:ext uri="{BB962C8B-B14F-4D97-AF65-F5344CB8AC3E}">
        <p14:creationId xmlns:p14="http://schemas.microsoft.com/office/powerpoint/2010/main" val="156909104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TotalTime>
  <Words>896</Words>
  <Application>Microsoft Office PowerPoint</Application>
  <PresentationFormat>Personalizado</PresentationFormat>
  <Paragraphs>132</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s05e02</dc:creator>
  <cp:lastModifiedBy>s05e02</cp:lastModifiedBy>
  <cp:revision>6</cp:revision>
  <dcterms:created xsi:type="dcterms:W3CDTF">2011-05-20T14:28:00Z</dcterms:created>
  <dcterms:modified xsi:type="dcterms:W3CDTF">2011-05-20T15:34:56Z</dcterms:modified>
</cp:coreProperties>
</file>