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1926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FE02F-BEA8-4C0F-A046-CD6FB73DA410}" type="datetimeFigureOut">
              <a:rPr lang="es-MX" smtClean="0"/>
              <a:t>10/06/2011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C676D-6053-47DE-BE94-7225AB4C3B78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2.hubimg.com/u/1084253_f2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2339752" cy="3068959"/>
          </a:xfrm>
          <a:prstGeom prst="rect">
            <a:avLst/>
          </a:prstGeom>
          <a:noFill/>
        </p:spPr>
      </p:pic>
      <p:pic>
        <p:nvPicPr>
          <p:cNvPr id="3076" name="Picture 4" descr="http://s3.hubimg.com/u/1084250_f52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0"/>
            <a:ext cx="3923928" cy="3068960"/>
          </a:xfrm>
          <a:prstGeom prst="rect">
            <a:avLst/>
          </a:prstGeom>
          <a:noFill/>
        </p:spPr>
      </p:pic>
      <p:pic>
        <p:nvPicPr>
          <p:cNvPr id="3078" name="Picture 6" descr="http://s3.hubimg.com/u/1084262_f26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140968"/>
            <a:ext cx="2771800" cy="3717032"/>
          </a:xfrm>
          <a:prstGeom prst="rect">
            <a:avLst/>
          </a:prstGeom>
          <a:noFill/>
        </p:spPr>
      </p:pic>
      <p:pic>
        <p:nvPicPr>
          <p:cNvPr id="3080" name="Picture 8" descr="http://s1.hubimg.com/u/1084292_f26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0"/>
            <a:ext cx="2736304" cy="3068960"/>
          </a:xfrm>
          <a:prstGeom prst="rect">
            <a:avLst/>
          </a:prstGeom>
          <a:noFill/>
        </p:spPr>
      </p:pic>
      <p:pic>
        <p:nvPicPr>
          <p:cNvPr id="3082" name="Picture 10" descr="http://s3.hubimg.com/u/1084258_f26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43808" y="3140968"/>
            <a:ext cx="3024336" cy="3717032"/>
          </a:xfrm>
          <a:prstGeom prst="rect">
            <a:avLst/>
          </a:prstGeom>
          <a:noFill/>
        </p:spPr>
      </p:pic>
      <p:pic>
        <p:nvPicPr>
          <p:cNvPr id="3084" name="Picture 12" descr="http://gdb.rferl.org/06F52B4C-D2AC-4B8B-AF08-6E8963950E29_w527_s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58309" y="3140968"/>
            <a:ext cx="3185691" cy="3717032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0" y="3645024"/>
            <a:ext cx="2843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>
                <a:solidFill>
                  <a:srgbClr val="FF0000"/>
                </a:solidFill>
                <a:latin typeface="Arial Black" pitchFamily="34" charset="0"/>
              </a:rPr>
              <a:t>CABIN PRESSURE</a:t>
            </a:r>
            <a:endParaRPr lang="es-MX" sz="2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067944" y="3861048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>
                <a:solidFill>
                  <a:srgbClr val="FF0000"/>
                </a:solidFill>
                <a:latin typeface="Arial Black" pitchFamily="34" charset="0"/>
              </a:rPr>
              <a:t>EMERGENCY LANDING</a:t>
            </a:r>
            <a:endParaRPr lang="es-MX" sz="2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0" y="2564904"/>
            <a:ext cx="2483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FF0000"/>
                </a:solidFill>
                <a:latin typeface="Arial Black" pitchFamily="34" charset="0"/>
              </a:rPr>
              <a:t>FIRE EMERGENCY</a:t>
            </a:r>
            <a:endParaRPr lang="es-MX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555776" y="18864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>
                <a:solidFill>
                  <a:srgbClr val="FF0000"/>
                </a:solidFill>
                <a:latin typeface="Arial Black" pitchFamily="34" charset="0"/>
              </a:rPr>
              <a:t>EMERGENCY LANDING</a:t>
            </a:r>
            <a:endParaRPr lang="es-MX" sz="2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436096" y="2492896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>
                <a:solidFill>
                  <a:srgbClr val="FF0000"/>
                </a:solidFill>
                <a:latin typeface="Arial Black" pitchFamily="34" charset="0"/>
              </a:rPr>
              <a:t>EMERGENCY EXITS</a:t>
            </a:r>
            <a:endParaRPr lang="es-MX" sz="20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10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Windows XP Titan Ultimate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Jeisa</dc:creator>
  <cp:lastModifiedBy>Jeisa</cp:lastModifiedBy>
  <cp:revision>5</cp:revision>
  <dcterms:created xsi:type="dcterms:W3CDTF">2011-06-10T05:35:00Z</dcterms:created>
  <dcterms:modified xsi:type="dcterms:W3CDTF">2011-06-10T06:16:36Z</dcterms:modified>
</cp:coreProperties>
</file>