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C6AE50-AB1D-42EA-9D78-FF0366C54C1E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2D0C7B-EEA9-4F40-8DF0-29EEA5EF48F7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980728"/>
            <a:ext cx="6172200" cy="331236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WHO IS 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HOWARD GARNER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HOWARD GARNER….BIOGRAPHY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He was born in SCRANTON, PA in 1943.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His parents were refugees from Nazi Germany.</a:t>
            </a:r>
          </a:p>
        </p:txBody>
      </p:sp>
      <p:pic>
        <p:nvPicPr>
          <p:cNvPr id="4" name="3 Imagen" descr="Scraton, 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492896"/>
            <a:ext cx="2667000" cy="1570484"/>
          </a:xfrm>
          <a:prstGeom prst="rect">
            <a:avLst/>
          </a:prstGeom>
        </p:spPr>
      </p:pic>
      <p:pic>
        <p:nvPicPr>
          <p:cNvPr id="5" name="4 Imagen" descr="HOWARD G.pare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869160"/>
            <a:ext cx="1674887" cy="12144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 a child , he was avid reader and loved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music and He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became a gifted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pianist…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Avid reade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636912"/>
            <a:ext cx="1335024" cy="1569720"/>
          </a:xfrm>
        </p:spPr>
      </p:pic>
      <p:pic>
        <p:nvPicPr>
          <p:cNvPr id="5" name="4 Imagen" descr="pianist howard g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0919" y="2276872"/>
            <a:ext cx="3761033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2664296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 enrolled at Harvard University being young and He started out as a History major and was eventually led to cognitive developmental Psychology.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harvard log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852936"/>
            <a:ext cx="1207219" cy="11726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4 Imagen" descr="harvard univers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62563" y="4365104"/>
            <a:ext cx="1921203" cy="15121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5 Imagen" descr="graduacion de harva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429000"/>
            <a:ext cx="1595097" cy="17139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6 Imagen" descr="cognitive psycolog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3068960"/>
            <a:ext cx="2016224" cy="27468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656184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1983, he developed the theory of multiple intelligences for which is widely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known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3 Marcador de contenido" descr="mult.intell.esquema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29150" y="1988840"/>
            <a:ext cx="4328775" cy="391983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Involve in school reform since the 1980s.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school_refor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16832"/>
            <a:ext cx="4316338" cy="32430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 is married to Ellen Winner, 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developmental psychologist.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He has four sons and one grandchild-</a:t>
            </a:r>
          </a:p>
          <a:p>
            <a:pPr>
              <a:buNone/>
            </a:pP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His passions are his family and his work.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He enjoys to travel and the arts.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books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HOWARD GARNER HAS AUTHORED MORE THAN 20 BOOKS.</a:t>
            </a:r>
          </a:p>
          <a:p>
            <a:pPr lvl="3"/>
            <a:r>
              <a:rPr lang="en-US" dirty="0" smtClean="0"/>
              <a:t>BESTSELLER BOOKS.</a:t>
            </a:r>
          </a:p>
          <a:p>
            <a:pPr lvl="3"/>
            <a:endParaRPr lang="en-US" dirty="0" smtClean="0"/>
          </a:p>
          <a:p>
            <a:pPr lvl="5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FIVE MINDS FOR THE FUTURE</a:t>
            </a:r>
          </a:p>
          <a:p>
            <a:pPr lvl="5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5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MULTIPLE INTELLIGENCES: NEW HORIZONTS IN THEORY AND PRACTICE</a:t>
            </a:r>
          </a:p>
          <a:p>
            <a:pPr lvl="5"/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5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5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FRAMES OF MIND:THE THEORY OF MULTIPLE INTELLIGENCES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161</Words>
  <Application>Microsoft Office PowerPoint</Application>
  <PresentationFormat>Presentación en pantalla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WHO IS   HOWARD GARNER?</vt:lpstr>
      <vt:lpstr>HOWARD GARNER….BIOGRAPHY</vt:lpstr>
      <vt:lpstr>As a child , he was avid reader and loved music and He became a gifted pianist…</vt:lpstr>
      <vt:lpstr>He enrolled at Harvard University being young and He started out as a History major and was eventually led to cognitive developmental Psychology. </vt:lpstr>
      <vt:lpstr>In 1983, he developed the theory of multiple intelligences for which is widely known. </vt:lpstr>
      <vt:lpstr>Involve in school reform since the 1980s.</vt:lpstr>
      <vt:lpstr>He is married to Ellen Winner, a developmental psychologist.</vt:lpstr>
      <vt:lpstr>books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WAS HOWARD GARNER?</dc:title>
  <dc:creator>ILEANA</dc:creator>
  <cp:lastModifiedBy>ILEANA</cp:lastModifiedBy>
  <cp:revision>8</cp:revision>
  <dcterms:created xsi:type="dcterms:W3CDTF">2011-06-22T21:50:38Z</dcterms:created>
  <dcterms:modified xsi:type="dcterms:W3CDTF">2011-06-22T23:04:58Z</dcterms:modified>
</cp:coreProperties>
</file>