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>
      <p:cViewPr>
        <p:scale>
          <a:sx n="100" d="100"/>
          <a:sy n="100" d="100"/>
        </p:scale>
        <p:origin x="-996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7" Type="http://schemas.openxmlformats.org/officeDocument/2006/relationships/slide" Target="../slides/slide8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Relationship Id="rId6" Type="http://schemas.openxmlformats.org/officeDocument/2006/relationships/slide" Target="../slides/slide7.xml"/><Relationship Id="rId5" Type="http://schemas.openxmlformats.org/officeDocument/2006/relationships/slide" Target="../slides/slide10.xml"/><Relationship Id="rId4" Type="http://schemas.openxmlformats.org/officeDocument/2006/relationships/slide" Target="../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5C86A8-0E7D-4062-A991-FE9B18BB3B36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AC950158-A14D-45B9-923C-B9C535508643}">
      <dgm:prSet phldrT="[Texto]"/>
      <dgm:spPr/>
      <dgm:t>
        <a:bodyPr/>
        <a:lstStyle/>
        <a:p>
          <a:pPr algn="ctr"/>
          <a:r>
            <a:rPr lang="es-ES" dirty="0" err="1" smtClean="0">
              <a:hlinkClick xmlns:r="http://schemas.openxmlformats.org/officeDocument/2006/relationships" r:id="rId1" action="ppaction://hlinksldjump"/>
            </a:rPr>
            <a:t>Linguistic</a:t>
          </a:r>
          <a:endParaRPr lang="es-ES" dirty="0"/>
        </a:p>
      </dgm:t>
    </dgm:pt>
    <dgm:pt modelId="{5166476E-E291-44DC-B830-1C0276C6D7B4}" type="parTrans" cxnId="{B497208F-95FB-4932-AF15-82B811E51E28}">
      <dgm:prSet/>
      <dgm:spPr/>
      <dgm:t>
        <a:bodyPr/>
        <a:lstStyle/>
        <a:p>
          <a:pPr algn="ctr"/>
          <a:endParaRPr lang="es-ES"/>
        </a:p>
      </dgm:t>
    </dgm:pt>
    <dgm:pt modelId="{46BF368A-0D91-4BAB-BBDA-6295245A7FBB}" type="sibTrans" cxnId="{B497208F-95FB-4932-AF15-82B811E51E28}">
      <dgm:prSet/>
      <dgm:spPr/>
      <dgm:t>
        <a:bodyPr/>
        <a:lstStyle/>
        <a:p>
          <a:pPr algn="ctr"/>
          <a:endParaRPr lang="es-ES"/>
        </a:p>
      </dgm:t>
    </dgm:pt>
    <dgm:pt modelId="{2FB3BC7A-D411-4201-8A30-0E0910123EE2}">
      <dgm:prSet phldrT="[Texto]"/>
      <dgm:spPr/>
      <dgm:t>
        <a:bodyPr/>
        <a:lstStyle/>
        <a:p>
          <a:pPr algn="ctr"/>
          <a:r>
            <a:rPr lang="es-ES" dirty="0" err="1" smtClean="0">
              <a:hlinkClick xmlns:r="http://schemas.openxmlformats.org/officeDocument/2006/relationships" r:id="rId2" action="ppaction://hlinksldjump"/>
            </a:rPr>
            <a:t>Logical</a:t>
          </a:r>
          <a:r>
            <a:rPr lang="es-ES" dirty="0" smtClean="0">
              <a:hlinkClick xmlns:r="http://schemas.openxmlformats.org/officeDocument/2006/relationships" r:id="rId2" action="ppaction://hlinksldjump"/>
            </a:rPr>
            <a:t> -  </a:t>
          </a:r>
          <a:r>
            <a:rPr lang="es-ES" dirty="0" err="1" smtClean="0">
              <a:hlinkClick xmlns:r="http://schemas.openxmlformats.org/officeDocument/2006/relationships" r:id="rId2" action="ppaction://hlinksldjump"/>
            </a:rPr>
            <a:t>Mathematic</a:t>
          </a:r>
          <a:endParaRPr lang="es-ES" dirty="0"/>
        </a:p>
      </dgm:t>
    </dgm:pt>
    <dgm:pt modelId="{C0CBE220-A338-44F7-B7EF-5452B11323A6}" type="parTrans" cxnId="{BAE4BEAC-121E-4CB3-B8D8-F4CBAAB55011}">
      <dgm:prSet/>
      <dgm:spPr/>
      <dgm:t>
        <a:bodyPr/>
        <a:lstStyle/>
        <a:p>
          <a:pPr algn="ctr"/>
          <a:endParaRPr lang="es-ES"/>
        </a:p>
      </dgm:t>
    </dgm:pt>
    <dgm:pt modelId="{FF237F9A-C00B-4D2B-A481-280F431A458E}" type="sibTrans" cxnId="{BAE4BEAC-121E-4CB3-B8D8-F4CBAAB55011}">
      <dgm:prSet/>
      <dgm:spPr/>
      <dgm:t>
        <a:bodyPr/>
        <a:lstStyle/>
        <a:p>
          <a:pPr algn="ctr"/>
          <a:endParaRPr lang="es-ES"/>
        </a:p>
      </dgm:t>
    </dgm:pt>
    <dgm:pt modelId="{273DACA4-BA6A-4192-A61D-406A7EAFC845}">
      <dgm:prSet phldrT="[Texto]"/>
      <dgm:spPr/>
      <dgm:t>
        <a:bodyPr/>
        <a:lstStyle/>
        <a:p>
          <a:pPr algn="ctr"/>
          <a:r>
            <a:rPr lang="es-ES" dirty="0" smtClean="0">
              <a:hlinkClick xmlns:r="http://schemas.openxmlformats.org/officeDocument/2006/relationships" r:id="rId3" action="ppaction://hlinksldjump"/>
            </a:rPr>
            <a:t>Musical</a:t>
          </a:r>
          <a:endParaRPr lang="es-ES" dirty="0"/>
        </a:p>
      </dgm:t>
    </dgm:pt>
    <dgm:pt modelId="{A7B4F448-EAE0-437F-A769-DFB3B9E07460}" type="parTrans" cxnId="{97DA7F26-7BFE-4417-BF32-B36CB376C0A0}">
      <dgm:prSet/>
      <dgm:spPr/>
      <dgm:t>
        <a:bodyPr/>
        <a:lstStyle/>
        <a:p>
          <a:pPr algn="ctr"/>
          <a:endParaRPr lang="es-ES"/>
        </a:p>
      </dgm:t>
    </dgm:pt>
    <dgm:pt modelId="{E67BDA1E-FEEE-44D0-82CB-5F1F0E4EFE43}" type="sibTrans" cxnId="{97DA7F26-7BFE-4417-BF32-B36CB376C0A0}">
      <dgm:prSet/>
      <dgm:spPr/>
      <dgm:t>
        <a:bodyPr/>
        <a:lstStyle/>
        <a:p>
          <a:pPr algn="ctr"/>
          <a:endParaRPr lang="es-ES"/>
        </a:p>
      </dgm:t>
    </dgm:pt>
    <dgm:pt modelId="{E59FABCD-9EA3-41C1-A1B1-6E619E6F6399}">
      <dgm:prSet phldrT="[Texto]"/>
      <dgm:spPr/>
      <dgm:t>
        <a:bodyPr/>
        <a:lstStyle/>
        <a:p>
          <a:pPr algn="ctr"/>
          <a:r>
            <a:rPr lang="es-ES" dirty="0" err="1" smtClean="0">
              <a:hlinkClick xmlns:r="http://schemas.openxmlformats.org/officeDocument/2006/relationships" r:id="rId4" action="ppaction://hlinksldjump"/>
            </a:rPr>
            <a:t>Intrapersonal</a:t>
          </a:r>
          <a:endParaRPr lang="es-ES" dirty="0"/>
        </a:p>
      </dgm:t>
    </dgm:pt>
    <dgm:pt modelId="{651B8E85-C196-43E2-9588-9ABB3A78318E}" type="parTrans" cxnId="{BCB3A47F-114D-4F4A-9418-23E4B53FE000}">
      <dgm:prSet/>
      <dgm:spPr/>
      <dgm:t>
        <a:bodyPr/>
        <a:lstStyle/>
        <a:p>
          <a:pPr algn="ctr"/>
          <a:endParaRPr lang="es-ES"/>
        </a:p>
      </dgm:t>
    </dgm:pt>
    <dgm:pt modelId="{80A8B4E1-0F29-4E6B-90B6-CBDA7C9C5BA3}" type="sibTrans" cxnId="{BCB3A47F-114D-4F4A-9418-23E4B53FE000}">
      <dgm:prSet/>
      <dgm:spPr/>
      <dgm:t>
        <a:bodyPr/>
        <a:lstStyle/>
        <a:p>
          <a:pPr algn="ctr"/>
          <a:endParaRPr lang="es-ES"/>
        </a:p>
      </dgm:t>
    </dgm:pt>
    <dgm:pt modelId="{5926BD96-0738-4C00-A368-2BC0744A004E}">
      <dgm:prSet phldrT="[Texto]"/>
      <dgm:spPr/>
      <dgm:t>
        <a:bodyPr/>
        <a:lstStyle/>
        <a:p>
          <a:pPr algn="ctr"/>
          <a:r>
            <a:rPr lang="es-ES" dirty="0" smtClean="0">
              <a:hlinkClick xmlns:r="http://schemas.openxmlformats.org/officeDocument/2006/relationships" r:id="rId5" action="ppaction://hlinksldjump"/>
            </a:rPr>
            <a:t>Interpersonal</a:t>
          </a:r>
          <a:endParaRPr lang="es-ES" dirty="0"/>
        </a:p>
      </dgm:t>
    </dgm:pt>
    <dgm:pt modelId="{F33120DA-7964-4314-B5BD-0B21E01A0BC6}" type="parTrans" cxnId="{92D0FD96-4FF8-45B5-8B0F-16FD1D69312A}">
      <dgm:prSet/>
      <dgm:spPr/>
      <dgm:t>
        <a:bodyPr/>
        <a:lstStyle/>
        <a:p>
          <a:pPr algn="ctr"/>
          <a:endParaRPr lang="es-ES"/>
        </a:p>
      </dgm:t>
    </dgm:pt>
    <dgm:pt modelId="{62FF2FFB-F363-4403-9CB4-1C218521A8AA}" type="sibTrans" cxnId="{92D0FD96-4FF8-45B5-8B0F-16FD1D69312A}">
      <dgm:prSet/>
      <dgm:spPr/>
      <dgm:t>
        <a:bodyPr/>
        <a:lstStyle/>
        <a:p>
          <a:pPr algn="ctr"/>
          <a:endParaRPr lang="es-ES"/>
        </a:p>
      </dgm:t>
    </dgm:pt>
    <dgm:pt modelId="{F5AE3298-3C78-4F3F-B35D-E2084375D832}">
      <dgm:prSet phldrT="[Texto]"/>
      <dgm:spPr/>
      <dgm:t>
        <a:bodyPr/>
        <a:lstStyle/>
        <a:p>
          <a:pPr algn="ctr"/>
          <a:r>
            <a:rPr lang="es-ES" dirty="0" err="1" smtClean="0">
              <a:hlinkClick xmlns:r="http://schemas.openxmlformats.org/officeDocument/2006/relationships" r:id="rId6" action="ppaction://hlinksldjump"/>
            </a:rPr>
            <a:t>Bodily</a:t>
          </a:r>
          <a:r>
            <a:rPr lang="es-ES" dirty="0" smtClean="0">
              <a:hlinkClick xmlns:r="http://schemas.openxmlformats.org/officeDocument/2006/relationships" r:id="rId6" action="ppaction://hlinksldjump"/>
            </a:rPr>
            <a:t> – </a:t>
          </a:r>
          <a:r>
            <a:rPr lang="es-ES" dirty="0" err="1" smtClean="0">
              <a:hlinkClick xmlns:r="http://schemas.openxmlformats.org/officeDocument/2006/relationships" r:id="rId6" action="ppaction://hlinksldjump"/>
            </a:rPr>
            <a:t>Kinestethic</a:t>
          </a:r>
          <a:endParaRPr lang="es-ES" dirty="0"/>
        </a:p>
      </dgm:t>
    </dgm:pt>
    <dgm:pt modelId="{8B047E18-75BE-4575-8FDE-8E8A942F61B5}" type="parTrans" cxnId="{828AF2EA-BED4-4955-ABA7-8AF513D9C52C}">
      <dgm:prSet/>
      <dgm:spPr/>
      <dgm:t>
        <a:bodyPr/>
        <a:lstStyle/>
        <a:p>
          <a:pPr algn="ctr"/>
          <a:endParaRPr lang="es-ES"/>
        </a:p>
      </dgm:t>
    </dgm:pt>
    <dgm:pt modelId="{6898A644-B571-481F-886F-9295A7E9F30E}" type="sibTrans" cxnId="{828AF2EA-BED4-4955-ABA7-8AF513D9C52C}">
      <dgm:prSet/>
      <dgm:spPr/>
      <dgm:t>
        <a:bodyPr/>
        <a:lstStyle/>
        <a:p>
          <a:pPr algn="ctr"/>
          <a:endParaRPr lang="es-ES"/>
        </a:p>
      </dgm:t>
    </dgm:pt>
    <dgm:pt modelId="{ECE00A8C-862D-4B23-924E-D11F9FA7CEA4}">
      <dgm:prSet phldrT="[Texto]"/>
      <dgm:spPr/>
      <dgm:t>
        <a:bodyPr/>
        <a:lstStyle/>
        <a:p>
          <a:pPr algn="ctr"/>
          <a:r>
            <a:rPr lang="es-ES" dirty="0" err="1" smtClean="0">
              <a:hlinkClick xmlns:r="http://schemas.openxmlformats.org/officeDocument/2006/relationships" r:id="rId7" action="ppaction://hlinksldjump"/>
            </a:rPr>
            <a:t>Spatial</a:t>
          </a:r>
          <a:endParaRPr lang="es-ES" dirty="0"/>
        </a:p>
      </dgm:t>
    </dgm:pt>
    <dgm:pt modelId="{5B25D801-82B1-49EA-B1F4-89C48B4785F0}" type="parTrans" cxnId="{B2FD4D5A-FEBC-42A9-A35C-9A4664E6E462}">
      <dgm:prSet/>
      <dgm:spPr/>
      <dgm:t>
        <a:bodyPr/>
        <a:lstStyle/>
        <a:p>
          <a:pPr algn="ctr"/>
          <a:endParaRPr lang="es-ES"/>
        </a:p>
      </dgm:t>
    </dgm:pt>
    <dgm:pt modelId="{151A38C6-D3F3-45D0-A997-1EF1AB601BF5}" type="sibTrans" cxnId="{B2FD4D5A-FEBC-42A9-A35C-9A4664E6E462}">
      <dgm:prSet/>
      <dgm:spPr/>
      <dgm:t>
        <a:bodyPr/>
        <a:lstStyle/>
        <a:p>
          <a:pPr algn="ctr"/>
          <a:endParaRPr lang="es-ES"/>
        </a:p>
      </dgm:t>
    </dgm:pt>
    <dgm:pt modelId="{F9B92F06-236D-40D6-BC2C-480C1BAD209E}" type="pres">
      <dgm:prSet presAssocID="{BE5C86A8-0E7D-4062-A991-FE9B18BB3B36}" presName="compositeShape" presStyleCnt="0">
        <dgm:presLayoutVars>
          <dgm:chMax val="7"/>
          <dgm:dir/>
          <dgm:resizeHandles val="exact"/>
        </dgm:presLayoutVars>
      </dgm:prSet>
      <dgm:spPr/>
    </dgm:pt>
    <dgm:pt modelId="{F6730160-41D4-4A99-B962-F91B706EFE7C}" type="pres">
      <dgm:prSet presAssocID="{BE5C86A8-0E7D-4062-A991-FE9B18BB3B36}" presName="wedge1" presStyleLbl="node1" presStyleIdx="0" presStyleCnt="7" custScaleX="106415" custScaleY="103191" custLinFactNeighborX="-948" custLinFactNeighborY="4219"/>
      <dgm:spPr/>
      <dgm:t>
        <a:bodyPr/>
        <a:lstStyle/>
        <a:p>
          <a:endParaRPr lang="es-ES"/>
        </a:p>
      </dgm:t>
    </dgm:pt>
    <dgm:pt modelId="{08F6AEA5-9008-4E79-8D17-E4ADF7F77F3B}" type="pres">
      <dgm:prSet presAssocID="{BE5C86A8-0E7D-4062-A991-FE9B18BB3B36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40F54E-59B5-4AC7-91EE-A64A93443D3A}" type="pres">
      <dgm:prSet presAssocID="{BE5C86A8-0E7D-4062-A991-FE9B18BB3B36}" presName="wedge2" presStyleLbl="node1" presStyleIdx="1" presStyleCnt="7" custScaleX="118123" custScaleY="100110"/>
      <dgm:spPr/>
      <dgm:t>
        <a:bodyPr/>
        <a:lstStyle/>
        <a:p>
          <a:endParaRPr lang="es-ES"/>
        </a:p>
      </dgm:t>
    </dgm:pt>
    <dgm:pt modelId="{8B6842AA-D282-4524-A350-934CEA73D94D}" type="pres">
      <dgm:prSet presAssocID="{BE5C86A8-0E7D-4062-A991-FE9B18BB3B36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D1380F-0295-4497-9F03-D0192634A56C}" type="pres">
      <dgm:prSet presAssocID="{BE5C86A8-0E7D-4062-A991-FE9B18BB3B36}" presName="wedge3" presStyleLbl="node1" presStyleIdx="2" presStyleCnt="7" custScaleX="118123" custScaleY="108603"/>
      <dgm:spPr/>
      <dgm:t>
        <a:bodyPr/>
        <a:lstStyle/>
        <a:p>
          <a:endParaRPr lang="es-ES"/>
        </a:p>
      </dgm:t>
    </dgm:pt>
    <dgm:pt modelId="{AEDBD3E3-8641-49CD-94ED-E24667EC0289}" type="pres">
      <dgm:prSet presAssocID="{BE5C86A8-0E7D-4062-A991-FE9B18BB3B36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92DFA7-9F62-464C-B721-3F060F1C64EC}" type="pres">
      <dgm:prSet presAssocID="{BE5C86A8-0E7D-4062-A991-FE9B18BB3B36}" presName="wedge4" presStyleLbl="node1" presStyleIdx="3" presStyleCnt="7" custScaleY="112849"/>
      <dgm:spPr/>
      <dgm:t>
        <a:bodyPr/>
        <a:lstStyle/>
        <a:p>
          <a:endParaRPr lang="es-ES"/>
        </a:p>
      </dgm:t>
    </dgm:pt>
    <dgm:pt modelId="{F203FD70-3E17-4757-871A-87BA55FA0F05}" type="pres">
      <dgm:prSet presAssocID="{BE5C86A8-0E7D-4062-A991-FE9B18BB3B36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AF6D83-0030-4801-98E7-F67E6298B069}" type="pres">
      <dgm:prSet presAssocID="{BE5C86A8-0E7D-4062-A991-FE9B18BB3B36}" presName="wedge5" presStyleLbl="node1" presStyleIdx="4" presStyleCnt="7" custScaleX="109686" custScaleY="109686"/>
      <dgm:spPr/>
      <dgm:t>
        <a:bodyPr/>
        <a:lstStyle/>
        <a:p>
          <a:endParaRPr lang="es-ES"/>
        </a:p>
      </dgm:t>
    </dgm:pt>
    <dgm:pt modelId="{228EB783-C431-4FFD-80B2-6F03863E49D1}" type="pres">
      <dgm:prSet presAssocID="{BE5C86A8-0E7D-4062-A991-FE9B18BB3B36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85F335-8EBF-4911-89CD-13A951F145C7}" type="pres">
      <dgm:prSet presAssocID="{BE5C86A8-0E7D-4062-A991-FE9B18BB3B36}" presName="wedge6" presStyleLbl="node1" presStyleIdx="5" presStyleCnt="7" custScaleX="109686"/>
      <dgm:spPr/>
      <dgm:t>
        <a:bodyPr/>
        <a:lstStyle/>
        <a:p>
          <a:endParaRPr lang="es-ES"/>
        </a:p>
      </dgm:t>
    </dgm:pt>
    <dgm:pt modelId="{EAF179B5-2C45-493E-A41A-478FEA988664}" type="pres">
      <dgm:prSet presAssocID="{BE5C86A8-0E7D-4062-A991-FE9B18BB3B36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53255F-70E2-4269-BD55-2DC2421E934E}" type="pres">
      <dgm:prSet presAssocID="{BE5C86A8-0E7D-4062-A991-FE9B18BB3B36}" presName="wedge7" presStyleLbl="node1" presStyleIdx="6" presStyleCnt="7" custScaleX="105467" custScaleY="105467"/>
      <dgm:spPr/>
      <dgm:t>
        <a:bodyPr/>
        <a:lstStyle/>
        <a:p>
          <a:endParaRPr lang="es-ES"/>
        </a:p>
      </dgm:t>
    </dgm:pt>
    <dgm:pt modelId="{90AFF08C-C915-466C-8F49-76D00BB00D6A}" type="pres">
      <dgm:prSet presAssocID="{BE5C86A8-0E7D-4062-A991-FE9B18BB3B36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E843BE4-6AB9-43B6-B722-6DFCF1687D0D}" type="presOf" srcId="{273DACA4-BA6A-4192-A61D-406A7EAFC845}" destId="{E9D1380F-0295-4497-9F03-D0192634A56C}" srcOrd="0" destOrd="0" presId="urn:microsoft.com/office/officeart/2005/8/layout/chart3"/>
    <dgm:cxn modelId="{828AF2EA-BED4-4955-ABA7-8AF513D9C52C}" srcId="{BE5C86A8-0E7D-4062-A991-FE9B18BB3B36}" destId="{F5AE3298-3C78-4F3F-B35D-E2084375D832}" srcOrd="5" destOrd="0" parTransId="{8B047E18-75BE-4575-8FDE-8E8A942F61B5}" sibTransId="{6898A644-B571-481F-886F-9295A7E9F30E}"/>
    <dgm:cxn modelId="{3659F1D2-76A8-4315-A3CB-925CECC44094}" type="presOf" srcId="{ECE00A8C-862D-4B23-924E-D11F9FA7CEA4}" destId="{90AFF08C-C915-466C-8F49-76D00BB00D6A}" srcOrd="1" destOrd="0" presId="urn:microsoft.com/office/officeart/2005/8/layout/chart3"/>
    <dgm:cxn modelId="{BCB3A47F-114D-4F4A-9418-23E4B53FE000}" srcId="{BE5C86A8-0E7D-4062-A991-FE9B18BB3B36}" destId="{E59FABCD-9EA3-41C1-A1B1-6E619E6F6399}" srcOrd="3" destOrd="0" parTransId="{651B8E85-C196-43E2-9588-9ABB3A78318E}" sibTransId="{80A8B4E1-0F29-4E6B-90B6-CBDA7C9C5BA3}"/>
    <dgm:cxn modelId="{E1B23F75-589D-4DD1-83EB-26FBC19FD25D}" type="presOf" srcId="{BE5C86A8-0E7D-4062-A991-FE9B18BB3B36}" destId="{F9B92F06-236D-40D6-BC2C-480C1BAD209E}" srcOrd="0" destOrd="0" presId="urn:microsoft.com/office/officeart/2005/8/layout/chart3"/>
    <dgm:cxn modelId="{BAE4BEAC-121E-4CB3-B8D8-F4CBAAB55011}" srcId="{BE5C86A8-0E7D-4062-A991-FE9B18BB3B36}" destId="{2FB3BC7A-D411-4201-8A30-0E0910123EE2}" srcOrd="1" destOrd="0" parTransId="{C0CBE220-A338-44F7-B7EF-5452B11323A6}" sibTransId="{FF237F9A-C00B-4D2B-A481-280F431A458E}"/>
    <dgm:cxn modelId="{741C90BB-67AB-4D89-86F4-E5EF0A5F9F97}" type="presOf" srcId="{ECE00A8C-862D-4B23-924E-D11F9FA7CEA4}" destId="{5553255F-70E2-4269-BD55-2DC2421E934E}" srcOrd="0" destOrd="0" presId="urn:microsoft.com/office/officeart/2005/8/layout/chart3"/>
    <dgm:cxn modelId="{4812D90E-60FD-41DF-8548-04F99597BED3}" type="presOf" srcId="{E59FABCD-9EA3-41C1-A1B1-6E619E6F6399}" destId="{F203FD70-3E17-4757-871A-87BA55FA0F05}" srcOrd="1" destOrd="0" presId="urn:microsoft.com/office/officeart/2005/8/layout/chart3"/>
    <dgm:cxn modelId="{953C734A-1016-4309-91E3-4037401B4651}" type="presOf" srcId="{2FB3BC7A-D411-4201-8A30-0E0910123EE2}" destId="{2140F54E-59B5-4AC7-91EE-A64A93443D3A}" srcOrd="0" destOrd="0" presId="urn:microsoft.com/office/officeart/2005/8/layout/chart3"/>
    <dgm:cxn modelId="{1C72437E-7C4B-40D1-BD02-05385EDBD7BB}" type="presOf" srcId="{E59FABCD-9EA3-41C1-A1B1-6E619E6F6399}" destId="{C092DFA7-9F62-464C-B721-3F060F1C64EC}" srcOrd="0" destOrd="0" presId="urn:microsoft.com/office/officeart/2005/8/layout/chart3"/>
    <dgm:cxn modelId="{05196C84-A66E-4AF7-9408-EEE79A3C46E3}" type="presOf" srcId="{5926BD96-0738-4C00-A368-2BC0744A004E}" destId="{228EB783-C431-4FFD-80B2-6F03863E49D1}" srcOrd="1" destOrd="0" presId="urn:microsoft.com/office/officeart/2005/8/layout/chart3"/>
    <dgm:cxn modelId="{1655CB04-BA5B-4E8F-B20D-FDBCF2994C8D}" type="presOf" srcId="{2FB3BC7A-D411-4201-8A30-0E0910123EE2}" destId="{8B6842AA-D282-4524-A350-934CEA73D94D}" srcOrd="1" destOrd="0" presId="urn:microsoft.com/office/officeart/2005/8/layout/chart3"/>
    <dgm:cxn modelId="{B2FD4D5A-FEBC-42A9-A35C-9A4664E6E462}" srcId="{BE5C86A8-0E7D-4062-A991-FE9B18BB3B36}" destId="{ECE00A8C-862D-4B23-924E-D11F9FA7CEA4}" srcOrd="6" destOrd="0" parTransId="{5B25D801-82B1-49EA-B1F4-89C48B4785F0}" sibTransId="{151A38C6-D3F3-45D0-A997-1EF1AB601BF5}"/>
    <dgm:cxn modelId="{97DA7F26-7BFE-4417-BF32-B36CB376C0A0}" srcId="{BE5C86A8-0E7D-4062-A991-FE9B18BB3B36}" destId="{273DACA4-BA6A-4192-A61D-406A7EAFC845}" srcOrd="2" destOrd="0" parTransId="{A7B4F448-EAE0-437F-A769-DFB3B9E07460}" sibTransId="{E67BDA1E-FEEE-44D0-82CB-5F1F0E4EFE43}"/>
    <dgm:cxn modelId="{2749E751-4C6B-48ED-BF82-C98443360A50}" type="presOf" srcId="{5926BD96-0738-4C00-A368-2BC0744A004E}" destId="{98AF6D83-0030-4801-98E7-F67E6298B069}" srcOrd="0" destOrd="0" presId="urn:microsoft.com/office/officeart/2005/8/layout/chart3"/>
    <dgm:cxn modelId="{5C6793BD-DE3C-48B4-8FFC-D9661D3B2AA8}" type="presOf" srcId="{F5AE3298-3C78-4F3F-B35D-E2084375D832}" destId="{EAF179B5-2C45-493E-A41A-478FEA988664}" srcOrd="1" destOrd="0" presId="urn:microsoft.com/office/officeart/2005/8/layout/chart3"/>
    <dgm:cxn modelId="{92D0FD96-4FF8-45B5-8B0F-16FD1D69312A}" srcId="{BE5C86A8-0E7D-4062-A991-FE9B18BB3B36}" destId="{5926BD96-0738-4C00-A368-2BC0744A004E}" srcOrd="4" destOrd="0" parTransId="{F33120DA-7964-4314-B5BD-0B21E01A0BC6}" sibTransId="{62FF2FFB-F363-4403-9CB4-1C218521A8AA}"/>
    <dgm:cxn modelId="{3110C447-936B-4CAD-83A6-AE5F5C5D6F64}" type="presOf" srcId="{AC950158-A14D-45B9-923C-B9C535508643}" destId="{F6730160-41D4-4A99-B962-F91B706EFE7C}" srcOrd="0" destOrd="0" presId="urn:microsoft.com/office/officeart/2005/8/layout/chart3"/>
    <dgm:cxn modelId="{77A0D6C8-EC24-4D35-A745-6D90A1201E58}" type="presOf" srcId="{F5AE3298-3C78-4F3F-B35D-E2084375D832}" destId="{6A85F335-8EBF-4911-89CD-13A951F145C7}" srcOrd="0" destOrd="0" presId="urn:microsoft.com/office/officeart/2005/8/layout/chart3"/>
    <dgm:cxn modelId="{D3781781-86C5-4FBF-A0C9-79A9789ADEF6}" type="presOf" srcId="{AC950158-A14D-45B9-923C-B9C535508643}" destId="{08F6AEA5-9008-4E79-8D17-E4ADF7F77F3B}" srcOrd="1" destOrd="0" presId="urn:microsoft.com/office/officeart/2005/8/layout/chart3"/>
    <dgm:cxn modelId="{B497208F-95FB-4932-AF15-82B811E51E28}" srcId="{BE5C86A8-0E7D-4062-A991-FE9B18BB3B36}" destId="{AC950158-A14D-45B9-923C-B9C535508643}" srcOrd="0" destOrd="0" parTransId="{5166476E-E291-44DC-B830-1C0276C6D7B4}" sibTransId="{46BF368A-0D91-4BAB-BBDA-6295245A7FBB}"/>
    <dgm:cxn modelId="{A2BA08A8-9B6A-4478-8E97-729930BB5DE8}" type="presOf" srcId="{273DACA4-BA6A-4192-A61D-406A7EAFC845}" destId="{AEDBD3E3-8641-49CD-94ED-E24667EC0289}" srcOrd="1" destOrd="0" presId="urn:microsoft.com/office/officeart/2005/8/layout/chart3"/>
    <dgm:cxn modelId="{1444B990-D70B-4A49-8249-9CAEABEF0E63}" type="presParOf" srcId="{F9B92F06-236D-40D6-BC2C-480C1BAD209E}" destId="{F6730160-41D4-4A99-B962-F91B706EFE7C}" srcOrd="0" destOrd="0" presId="urn:microsoft.com/office/officeart/2005/8/layout/chart3"/>
    <dgm:cxn modelId="{AF6BC431-68F5-44ED-9406-BCFF8E2DC7E7}" type="presParOf" srcId="{F9B92F06-236D-40D6-BC2C-480C1BAD209E}" destId="{08F6AEA5-9008-4E79-8D17-E4ADF7F77F3B}" srcOrd="1" destOrd="0" presId="urn:microsoft.com/office/officeart/2005/8/layout/chart3"/>
    <dgm:cxn modelId="{F4B95E7E-5B62-445F-970A-7912F5C46E00}" type="presParOf" srcId="{F9B92F06-236D-40D6-BC2C-480C1BAD209E}" destId="{2140F54E-59B5-4AC7-91EE-A64A93443D3A}" srcOrd="2" destOrd="0" presId="urn:microsoft.com/office/officeart/2005/8/layout/chart3"/>
    <dgm:cxn modelId="{2A3CBE1C-2991-4AC1-B8A8-576C1C215489}" type="presParOf" srcId="{F9B92F06-236D-40D6-BC2C-480C1BAD209E}" destId="{8B6842AA-D282-4524-A350-934CEA73D94D}" srcOrd="3" destOrd="0" presId="urn:microsoft.com/office/officeart/2005/8/layout/chart3"/>
    <dgm:cxn modelId="{BF775879-8CAF-48CC-A73B-E9F5E31B54AF}" type="presParOf" srcId="{F9B92F06-236D-40D6-BC2C-480C1BAD209E}" destId="{E9D1380F-0295-4497-9F03-D0192634A56C}" srcOrd="4" destOrd="0" presId="urn:microsoft.com/office/officeart/2005/8/layout/chart3"/>
    <dgm:cxn modelId="{915C57DA-28C7-4BC2-A8D4-EE44CF03BAC2}" type="presParOf" srcId="{F9B92F06-236D-40D6-BC2C-480C1BAD209E}" destId="{AEDBD3E3-8641-49CD-94ED-E24667EC0289}" srcOrd="5" destOrd="0" presId="urn:microsoft.com/office/officeart/2005/8/layout/chart3"/>
    <dgm:cxn modelId="{5346963C-714E-48B6-B33A-A139709BB560}" type="presParOf" srcId="{F9B92F06-236D-40D6-BC2C-480C1BAD209E}" destId="{C092DFA7-9F62-464C-B721-3F060F1C64EC}" srcOrd="6" destOrd="0" presId="urn:microsoft.com/office/officeart/2005/8/layout/chart3"/>
    <dgm:cxn modelId="{E7529ACB-7BDA-4E8E-92AB-2AD2E77B31BB}" type="presParOf" srcId="{F9B92F06-236D-40D6-BC2C-480C1BAD209E}" destId="{F203FD70-3E17-4757-871A-87BA55FA0F05}" srcOrd="7" destOrd="0" presId="urn:microsoft.com/office/officeart/2005/8/layout/chart3"/>
    <dgm:cxn modelId="{37C229A2-7796-4C5D-9AE0-F9DF1D73589F}" type="presParOf" srcId="{F9B92F06-236D-40D6-BC2C-480C1BAD209E}" destId="{98AF6D83-0030-4801-98E7-F67E6298B069}" srcOrd="8" destOrd="0" presId="urn:microsoft.com/office/officeart/2005/8/layout/chart3"/>
    <dgm:cxn modelId="{16D3AD74-15E4-4D9C-A02F-784142A3406D}" type="presParOf" srcId="{F9B92F06-236D-40D6-BC2C-480C1BAD209E}" destId="{228EB783-C431-4FFD-80B2-6F03863E49D1}" srcOrd="9" destOrd="0" presId="urn:microsoft.com/office/officeart/2005/8/layout/chart3"/>
    <dgm:cxn modelId="{610D577D-9910-486A-B614-AEE25F4A5E2D}" type="presParOf" srcId="{F9B92F06-236D-40D6-BC2C-480C1BAD209E}" destId="{6A85F335-8EBF-4911-89CD-13A951F145C7}" srcOrd="10" destOrd="0" presId="urn:microsoft.com/office/officeart/2005/8/layout/chart3"/>
    <dgm:cxn modelId="{D7DFBA27-CBAB-476B-B94B-44B6FF3AFCAF}" type="presParOf" srcId="{F9B92F06-236D-40D6-BC2C-480C1BAD209E}" destId="{EAF179B5-2C45-493E-A41A-478FEA988664}" srcOrd="11" destOrd="0" presId="urn:microsoft.com/office/officeart/2005/8/layout/chart3"/>
    <dgm:cxn modelId="{335D7035-3E52-4663-9A42-DAA6601830F2}" type="presParOf" srcId="{F9B92F06-236D-40D6-BC2C-480C1BAD209E}" destId="{5553255F-70E2-4269-BD55-2DC2421E934E}" srcOrd="12" destOrd="0" presId="urn:microsoft.com/office/officeart/2005/8/layout/chart3"/>
    <dgm:cxn modelId="{458BCA0A-7898-4C83-8790-DDE362757658}" type="presParOf" srcId="{F9B92F06-236D-40D6-BC2C-480C1BAD209E}" destId="{90AFF08C-C915-466C-8F49-76D00BB00D6A}" srcOrd="13" destOrd="0" presId="urn:microsoft.com/office/officeart/2005/8/layout/chart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730160-41D4-4A99-B962-F91B706EFE7C}">
      <dsp:nvSpPr>
        <dsp:cNvPr id="0" name=""/>
        <dsp:cNvSpPr/>
      </dsp:nvSpPr>
      <dsp:spPr>
        <a:xfrm>
          <a:off x="1505759" y="278281"/>
          <a:ext cx="4197953" cy="4070770"/>
        </a:xfrm>
        <a:prstGeom prst="pie">
          <a:avLst>
            <a:gd name="adj1" fmla="val 16200000"/>
            <a:gd name="adj2" fmla="val 192857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>
              <a:hlinkClick xmlns:r="http://schemas.openxmlformats.org/officeDocument/2006/relationships" r:id="" action="ppaction://hlinksldjump"/>
            </a:rPr>
            <a:t>Linguistic</a:t>
          </a:r>
          <a:endParaRPr lang="es-ES" sz="1300" kern="1200" dirty="0"/>
        </a:p>
      </dsp:txBody>
      <dsp:txXfrm>
        <a:off x="3646215" y="665974"/>
        <a:ext cx="1149439" cy="702692"/>
      </dsp:txXfrm>
    </dsp:sp>
    <dsp:sp modelId="{2140F54E-59B5-4AC7-91EE-A64A93443D3A}">
      <dsp:nvSpPr>
        <dsp:cNvPr id="0" name=""/>
        <dsp:cNvSpPr/>
      </dsp:nvSpPr>
      <dsp:spPr>
        <a:xfrm>
          <a:off x="1210313" y="383951"/>
          <a:ext cx="4659820" cy="3949228"/>
        </a:xfrm>
        <a:prstGeom prst="pie">
          <a:avLst>
            <a:gd name="adj1" fmla="val 19285716"/>
            <a:gd name="adj2" fmla="val 771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>
              <a:hlinkClick xmlns:r="http://schemas.openxmlformats.org/officeDocument/2006/relationships" r:id="" action="ppaction://hlinksldjump"/>
            </a:rPr>
            <a:t>Logical</a:t>
          </a:r>
          <a:r>
            <a:rPr lang="es-ES" sz="1300" kern="1200" dirty="0" smtClean="0">
              <a:hlinkClick xmlns:r="http://schemas.openxmlformats.org/officeDocument/2006/relationships" r:id="" action="ppaction://hlinksldjump"/>
            </a:rPr>
            <a:t> -  </a:t>
          </a:r>
          <a:r>
            <a:rPr lang="es-ES" sz="1300" kern="1200" dirty="0" err="1" smtClean="0">
              <a:hlinkClick xmlns:r="http://schemas.openxmlformats.org/officeDocument/2006/relationships" r:id="" action="ppaction://hlinksldjump"/>
            </a:rPr>
            <a:t>Mathematic</a:t>
          </a:r>
          <a:endParaRPr lang="es-ES" sz="1300" kern="1200" dirty="0"/>
        </a:p>
      </dsp:txBody>
      <dsp:txXfrm>
        <a:off x="4400071" y="1794389"/>
        <a:ext cx="1353566" cy="728726"/>
      </dsp:txXfrm>
    </dsp:sp>
    <dsp:sp modelId="{E9D1380F-0295-4497-9F03-D0192634A56C}">
      <dsp:nvSpPr>
        <dsp:cNvPr id="0" name=""/>
        <dsp:cNvSpPr/>
      </dsp:nvSpPr>
      <dsp:spPr>
        <a:xfrm>
          <a:off x="1210313" y="216431"/>
          <a:ext cx="4659820" cy="4284267"/>
        </a:xfrm>
        <a:prstGeom prst="pie">
          <a:avLst>
            <a:gd name="adj1" fmla="val 771428"/>
            <a:gd name="adj2" fmla="val 385714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>
              <a:hlinkClick xmlns:r="http://schemas.openxmlformats.org/officeDocument/2006/relationships" r:id="" action="ppaction://hlinksldjump"/>
            </a:rPr>
            <a:t>Musical</a:t>
          </a:r>
          <a:endParaRPr lang="es-ES" sz="1300" kern="1200" dirty="0"/>
        </a:p>
      </dsp:txBody>
      <dsp:txXfrm>
        <a:off x="4205912" y="2766590"/>
        <a:ext cx="1220429" cy="816050"/>
      </dsp:txXfrm>
    </dsp:sp>
    <dsp:sp modelId="{C092DFA7-9F62-464C-B721-3F060F1C64EC}">
      <dsp:nvSpPr>
        <dsp:cNvPr id="0" name=""/>
        <dsp:cNvSpPr/>
      </dsp:nvSpPr>
      <dsp:spPr>
        <a:xfrm>
          <a:off x="1567779" y="132681"/>
          <a:ext cx="3944888" cy="4451767"/>
        </a:xfrm>
        <a:prstGeom prst="pie">
          <a:avLst>
            <a:gd name="adj1" fmla="val 3857226"/>
            <a:gd name="adj2" fmla="val 69428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>
              <a:hlinkClick xmlns:r="http://schemas.openxmlformats.org/officeDocument/2006/relationships" r:id="" action="ppaction://hlinksldjump"/>
            </a:rPr>
            <a:t>Intrapersonal</a:t>
          </a:r>
          <a:endParaRPr lang="es-ES" sz="1300" kern="1200" dirty="0"/>
        </a:p>
      </dsp:txBody>
      <dsp:txXfrm>
        <a:off x="3011890" y="3630498"/>
        <a:ext cx="1056666" cy="847955"/>
      </dsp:txXfrm>
    </dsp:sp>
    <dsp:sp modelId="{98AF6D83-0030-4801-98E7-F67E6298B069}">
      <dsp:nvSpPr>
        <dsp:cNvPr id="0" name=""/>
        <dsp:cNvSpPr/>
      </dsp:nvSpPr>
      <dsp:spPr>
        <a:xfrm>
          <a:off x="1376728" y="195070"/>
          <a:ext cx="4326990" cy="4326990"/>
        </a:xfrm>
        <a:prstGeom prst="pie">
          <a:avLst>
            <a:gd name="adj1" fmla="val 6942858"/>
            <a:gd name="adj2" fmla="val 1002857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>
              <a:hlinkClick xmlns:r="http://schemas.openxmlformats.org/officeDocument/2006/relationships" r:id="" action="ppaction://hlinksldjump"/>
            </a:rPr>
            <a:t>Interpersonal</a:t>
          </a:r>
          <a:endParaRPr lang="es-ES" sz="1300" kern="1200" dirty="0"/>
        </a:p>
      </dsp:txBody>
      <dsp:txXfrm>
        <a:off x="1788823" y="2770659"/>
        <a:ext cx="1133259" cy="824188"/>
      </dsp:txXfrm>
    </dsp:sp>
    <dsp:sp modelId="{6A85F335-8EBF-4911-89CD-13A951F145C7}">
      <dsp:nvSpPr>
        <dsp:cNvPr id="0" name=""/>
        <dsp:cNvSpPr/>
      </dsp:nvSpPr>
      <dsp:spPr>
        <a:xfrm>
          <a:off x="1376728" y="386121"/>
          <a:ext cx="4326990" cy="3944888"/>
        </a:xfrm>
        <a:prstGeom prst="pie">
          <a:avLst>
            <a:gd name="adj1" fmla="val 10028574"/>
            <a:gd name="adj2" fmla="val 131142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>
              <a:hlinkClick xmlns:r="http://schemas.openxmlformats.org/officeDocument/2006/relationships" r:id="" action="ppaction://hlinksldjump"/>
            </a:rPr>
            <a:t>Bodily</a:t>
          </a:r>
          <a:r>
            <a:rPr lang="es-ES" sz="1300" kern="1200" dirty="0" smtClean="0">
              <a:hlinkClick xmlns:r="http://schemas.openxmlformats.org/officeDocument/2006/relationships" r:id="" action="ppaction://hlinksldjump"/>
            </a:rPr>
            <a:t> – </a:t>
          </a:r>
          <a:r>
            <a:rPr lang="es-ES" sz="1300" kern="1200" dirty="0" err="1" smtClean="0">
              <a:hlinkClick xmlns:r="http://schemas.openxmlformats.org/officeDocument/2006/relationships" r:id="" action="ppaction://hlinksldjump"/>
            </a:rPr>
            <a:t>Kinestethic</a:t>
          </a:r>
          <a:endParaRPr lang="es-ES" sz="1300" kern="1200" dirty="0"/>
        </a:p>
      </dsp:txBody>
      <dsp:txXfrm>
        <a:off x="1484903" y="1795009"/>
        <a:ext cx="1256887" cy="727925"/>
      </dsp:txXfrm>
    </dsp:sp>
    <dsp:sp modelId="{5553255F-70E2-4269-BD55-2DC2421E934E}">
      <dsp:nvSpPr>
        <dsp:cNvPr id="0" name=""/>
        <dsp:cNvSpPr/>
      </dsp:nvSpPr>
      <dsp:spPr>
        <a:xfrm>
          <a:off x="1459946" y="278287"/>
          <a:ext cx="4160555" cy="4160555"/>
        </a:xfrm>
        <a:prstGeom prst="pie">
          <a:avLst>
            <a:gd name="adj1" fmla="val 13114284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>
              <a:hlinkClick xmlns:r="http://schemas.openxmlformats.org/officeDocument/2006/relationships" r:id="" action="ppaction://hlinksldjump"/>
            </a:rPr>
            <a:t>Spatial</a:t>
          </a:r>
          <a:endParaRPr lang="es-ES" sz="1300" kern="1200" dirty="0"/>
        </a:p>
      </dsp:txBody>
      <dsp:txXfrm>
        <a:off x="2361399" y="674530"/>
        <a:ext cx="1139199" cy="718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3B3B67-BC8B-423F-81EB-527122A2E14D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649AD7-A760-442C-8596-D27E732436E3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openxmlformats.org/officeDocument/2006/relationships/image" Target="../media/image7.gi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Relationship Id="rId1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MULTIPLE INTELLIGENCES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141277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COURSE</a:t>
            </a:r>
          </a:p>
          <a:p>
            <a:pPr algn="ctr"/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specific</a:t>
            </a:r>
            <a:r>
              <a:rPr lang="es-ES" dirty="0" smtClean="0"/>
              <a:t> </a:t>
            </a:r>
            <a:r>
              <a:rPr lang="es-ES" dirty="0" err="1" smtClean="0"/>
              <a:t>purpose</a:t>
            </a:r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267744" y="3573016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PROFESSOR:</a:t>
            </a:r>
          </a:p>
          <a:p>
            <a:pPr algn="ctr"/>
            <a:r>
              <a:rPr lang="es-ES" dirty="0" smtClean="0"/>
              <a:t>ILEANA RODRIGUEZ B.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305800" cy="79435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Interpersonal </a:t>
            </a:r>
            <a:r>
              <a:rPr lang="es-ES" dirty="0" err="1" smtClean="0"/>
              <a:t>Intelligence</a:t>
            </a:r>
            <a:endParaRPr lang="es-ES" dirty="0"/>
          </a:p>
        </p:txBody>
      </p:sp>
      <p:pic>
        <p:nvPicPr>
          <p:cNvPr id="10" name="Picture 26" descr="http://1.bp.blogspot.com/_7Z3RVD8DnK4/TIFIlImBrDI/AAAAAAAAA1E/1zsDKOhUnXM/s400/interpersonal-communic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221088"/>
            <a:ext cx="2448272" cy="1983103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755576" y="1628800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Interpersonal Intelligence is defined as having the following criteria: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ability to perceive and make distinctions in the moods, characteristics, intentions, temperaments, motivations, and feelings of other people,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sensitivity to those distinctions, acknowledged by treating each individual with their personal distinctions in mind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Those who have highly developed interpersonal intelligence are successful leaders, bosses, public speakers, and military officers.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Martin Luther King Jr., Franklin Roosevelt, and Norman </a:t>
            </a:r>
            <a:r>
              <a:rPr lang="en-US" dirty="0" err="1" smtClean="0"/>
              <a:t>Schwartzkopf</a:t>
            </a:r>
            <a:r>
              <a:rPr lang="en-US" dirty="0" smtClean="0"/>
              <a:t> are famous examples of successful people with interpersonal intelligence.</a:t>
            </a:r>
          </a:p>
        </p:txBody>
      </p:sp>
      <p:sp>
        <p:nvSpPr>
          <p:cNvPr id="11" name="10 Flecha izquierda">
            <a:hlinkClick r:id="rId3" action="ppaction://hlinksldjump"/>
          </p:cNvPr>
          <p:cNvSpPr/>
          <p:nvPr/>
        </p:nvSpPr>
        <p:spPr>
          <a:xfrm>
            <a:off x="7884368" y="5589240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Inicio</a:t>
            </a:r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kind</a:t>
            </a:r>
            <a:r>
              <a:rPr lang="es-ES" dirty="0" smtClean="0"/>
              <a:t> of </a:t>
            </a:r>
            <a:r>
              <a:rPr lang="es-ES" dirty="0" err="1" smtClean="0"/>
              <a:t>intelligence</a:t>
            </a:r>
            <a:r>
              <a:rPr lang="es-ES" dirty="0" smtClean="0"/>
              <a:t> 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? </a:t>
            </a:r>
            <a:endParaRPr lang="es-ES" dirty="0"/>
          </a:p>
        </p:txBody>
      </p:sp>
      <p:pic>
        <p:nvPicPr>
          <p:cNvPr id="23554" name="Picture 2" descr="http://t3.gstatic.com/images?q=tbn:ANd9GcT1TPaSKZwF7nNEUoCYSJONiYPJ7CgGcQ5HxiVehC_l8bnfLv3na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924944"/>
            <a:ext cx="1800200" cy="24389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TEORIA DE HOWAR GARDNER</a:t>
            </a:r>
            <a:endParaRPr lang="es-ES" dirty="0"/>
          </a:p>
        </p:txBody>
      </p:sp>
      <p:pic>
        <p:nvPicPr>
          <p:cNvPr id="10242" name="Picture 2" descr="http://www.neuronilla.com/Howard-Gardner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700808"/>
            <a:ext cx="2088232" cy="304732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259632" y="4653136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Intelligence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something</a:t>
            </a:r>
            <a:r>
              <a:rPr lang="es-ES" dirty="0" smtClean="0"/>
              <a:t> </a:t>
            </a:r>
            <a:r>
              <a:rPr lang="es-ES" dirty="0" err="1" smtClean="0"/>
              <a:t>unitary</a:t>
            </a:r>
            <a:r>
              <a:rPr lang="es-ES" dirty="0" smtClean="0"/>
              <a:t>,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 smtClean="0"/>
              <a:t>group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specific</a:t>
            </a:r>
            <a:r>
              <a:rPr lang="es-ES" dirty="0" smtClean="0"/>
              <a:t> </a:t>
            </a:r>
            <a:r>
              <a:rPr lang="es-ES" dirty="0" err="1" smtClean="0"/>
              <a:t>capacities</a:t>
            </a:r>
            <a:r>
              <a:rPr lang="es-ES" dirty="0" smtClean="0"/>
              <a:t>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seen</a:t>
            </a:r>
            <a:r>
              <a:rPr lang="es-ES" dirty="0" smtClean="0"/>
              <a:t> as a </a:t>
            </a:r>
            <a:r>
              <a:rPr lang="es-ES" dirty="0" err="1" smtClean="0"/>
              <a:t>whole</a:t>
            </a:r>
            <a:r>
              <a:rPr lang="es-ES" dirty="0" smtClean="0"/>
              <a:t> of </a:t>
            </a:r>
            <a:r>
              <a:rPr lang="es-ES" dirty="0" err="1" smtClean="0"/>
              <a:t>different</a:t>
            </a:r>
            <a:r>
              <a:rPr lang="es-ES" dirty="0" smtClean="0"/>
              <a:t> and </a:t>
            </a:r>
            <a:r>
              <a:rPr lang="es-ES" dirty="0" err="1" smtClean="0"/>
              <a:t>independent</a:t>
            </a:r>
            <a:r>
              <a:rPr lang="es-ES" dirty="0" smtClean="0"/>
              <a:t> </a:t>
            </a:r>
            <a:r>
              <a:rPr lang="es-ES" dirty="0" err="1" smtClean="0"/>
              <a:t>multiple</a:t>
            </a:r>
            <a:r>
              <a:rPr lang="es-ES" dirty="0" smtClean="0"/>
              <a:t> </a:t>
            </a:r>
            <a:r>
              <a:rPr lang="es-ES" dirty="0" err="1" smtClean="0"/>
              <a:t>intelligences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 anchor="t">
            <a:normAutofit fontScale="90000"/>
          </a:bodyPr>
          <a:lstStyle/>
          <a:p>
            <a:r>
              <a:rPr lang="es-ES" dirty="0" smtClean="0"/>
              <a:t>MULTIPLE INTELLIGENCES SCHEMA</a:t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3" name="2 Diagrama"/>
          <p:cNvGraphicFramePr/>
          <p:nvPr/>
        </p:nvGraphicFramePr>
        <p:xfrm>
          <a:off x="1524000" y="1397000"/>
          <a:ext cx="7080448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2" name="Picture 2" descr="http://t2.gstatic.com/images?q=tbn:ANd9GcTg8EM1Hs90dgxj9fdrkUO6jXUVzBOCKomfGrKCrIza_cLwQhM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2564904"/>
            <a:ext cx="648072" cy="448849"/>
          </a:xfrm>
          <a:prstGeom prst="rect">
            <a:avLst/>
          </a:prstGeom>
          <a:noFill/>
        </p:spPr>
      </p:pic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B8ANEDASIAAhEBAxEB/8QAHAAAAQQDAQAAAAAAAAAAAAAAAAECBAcDBQYI/8QAURAAAQIDBAQGCg4IBgMBAAAAAQIDAAQRBRIhMQYiQVEHExUyQmEUF1NUcXKRsdHSFiMkJTRDUmSBkpOhosE2RGKClLKz8CYzNWOD4UV00/H/xAAbAQEAAgMBAQAAAAAAAAAAAAAABAUBAgYDB//EADMRAAIBAwICBwcDBQAAAAAAAAABAgMEERIhBRMGMTRSU3HRFDJBUWGR8CKBsRUjQsHh/9oADAMBAAIRAxEAPwC7AVXjgnZCa11GAzEAKLx1zs6UNBTcRrnMdKMmDIL185ZD84aL3FpwGafOIAUXzr7ulDQUcWnX2jpdcAP1r2Q5sIb3FnAZnzwVRe5/R+VDSUcWdfael1wBkN6/knI7YbrXF4DMwEov8/YelDapuL1jmelAD1XrwwTtg1tfAZnzQhKbw1jt6UJVGvrn63VAGg000oRonZsvPPSjk0HHgyENrCaEpJqSdlAY5McLiKVFgPmvztuJnDMRyBZl1VffBO2vxTkU1Mvqk3ENsoSoLBUEqJATSmVBljEStVmpqEOsk06dPludR7Itk8LiKD3gmMPnbe7wQvbcRUnkCY/im4qDlF/uDX2p9EHKT/cGvtT6I1zd91GvMsu9+fYt7tuIoB7H5jAj9bb9EL23UVr7H5iv/ttxUHKT/cGvtT6IOUX+4Nfan0Qzd91DmWXe/PsW9220Up7H5imfwtvf4IXtuIrX2PzGA77bioOUX+4Nfan0Qcov9wa+1Pohm77qM8yy7359i3u22gpI9j8xj87b9EL23EVryBMfxTcVByi/3Br7U+iDlF/uDX2p9EM3fdQ5ll3vz7FvHhbQQocgTFDX9bbhe24io/w/MYfOm4qDlF/uDX2p9EHKT/cGvtT6IZu+6vz9xzLLvfn2LfHC4jE8gTGJx91NwnbbRRP+H5jVy91t+iKh5Rf7g19qfRByi/3Br7U+iGbvuocyy7359i3xwuIqT7H5jH503G50N09b0ntVyzW7MelVssl0rW8laSAQKYDPWEUQifeddQyW0I4w0vpUSRgThh1RYvBAhCNKnkjVSmQcpQ0p7Y3GYVaqqKFRbs2lClKm503sXRr7k+WCGVb7p+OCJZFFBVeOG7bDaquow2jbAKXjrnZtEJhdRrnMbRGQPBVfOG7bDbyuLTgM07esQCgUdc5DaIiT88xZ8mHphxXOShKEi8tajklIGJJ/vAGMNpbsE2qr+XR3w2quLOG07euOdU5bU9V0zQswEajLaEPLG4rUoEfupFP2jGpm7W0gsZ9Exar7MxZqnqvLlpUVaRQ714A4HpGpoKjCK2nxezqVeVGe5u6cks4O6JVfy2b4bVVxeAzO2EBF7/MOW8QYXF65zO0RZGg4lV4YbDtgqrXw2nb1QhIvDXO3aIMNfXOZ2jdGQcBwz15Bsy8P/IJ2/wC05FKWn8Jl/EX50xdXDNTkGzKKJ98E7f8AacilbT+Ey/ir86YiPtcfL1PefY5kURmlpWZm3C3KS7z7gFShpBUaeAQxptbzqGmklS1miQNpjeaJ2m7LurlDpA/Yso8UrW+y2VKURgK3SDTE7adRiybKKMcvc0iWnFlYS2slCSpdEnVAzJ3CEbbcdWENNqWsgm6kVNAKnDwR2ulNqTtl8IC7RkGVBa0NFIVQpnmykAqIRgpK6f2RhM0jk2tE7KdfsiWfYmLWIadUpYUbPSUhapeqTzzUmuBuiNdTN+Ut9+oryCJFnyL1pTbUpLFoOu4JLrgQkYVxUcBlHRaZ6HvaOpYfbcaXLLZavnj0KWHVAlVEihu1GBjbO+DRQbWUcrD3WHmLnHMuN8YgLRfSReSciK5jA4x0mhGjb1sPPWg5IvzUhI6zjTIxmF4XWh4agncnwiNpwpsWo4uxbRtKUcaUuzmkPHi7qUPXnFFHVQHLdGNW+DZUnocjhII3FhsWA8y7y3MWo28FDixJMoWLtMyVba18kQLQEoifeTZyn1SoPtRmEhKyP2gMK5xnO5o44WTCGnS0XQ2stBQQV3TdCiCQK76AmnVD2JSamGnHWJZ51trFxaGyoI8JGUdQ9OuTPBbxKkNoRLWq2hAbRSp4pZKlb1E7T1RN0nty1NHLZkrLsWZflJORlmC222ohLylIClKUMlVJpjUYRjUenLXW2cNL/DZbxz/KqLO4Ia+y16neC/6jcclpvKS8lp7NMSaEtsh8KCEAAIKmrygAMqFRw2ZR1vBD+lb+NPcC8f8Akbiuq9rj5FxarTaSX19C5qr+SPrQQ3V7qfKIIlnkKCbx1d26G1NxvV2iFHOOudm6E6KNc5jdAC1N5WrsG7rjhJnSiyV6SzrMxPN8bZrJQhhJqQQAXVbr2KUAZ4KpmY7vpGqzkN0VxwnyVnSiLLnEyUr2Y9NoZD6msUhSwo0pheJvUUcReVTE1iLeUFXoSpt4T+R6UvfRim7ftx2YrJpYlQFBQZeYUsFOFQpwGhVTYnKuZoTGezNLVvTKJO2ZJhhSwm+tl0uobKjQJXVOFSaZkbziK6RbBYn0zb02lLdXBcS0RfvEEBaqnBN2iaAbdpxgzsiUSNqT3ZKnEvSjxCS2pJoaqSSSo80UAoE4CueMc6+H2klp0pbbNZTz/v8Acu52q07Lcs7RpfYc3N2MhPtEshD0sAeY0sqFz91SFU6lAbI31TcXq7THJ6ASVoqYVbNsTwfmZ1htKUpZDYbQkqpnUm9evfTHWDmL1zmd0dJawqU6MYVHmSW5RSayxyibw1d+6Cp19XafNAecNc5HdCfL1zmd26JBqcBwz15Asyop74J/pORSlqYTDBOQQs/emLq4aP0fkKEKKJ0LUCRW7cUCfALw8sU9MuNNuNzIUhbqCpDScwFApKlHxcKA5k7hERp+0xa+R7ya9kkmYnaSMuqXGE06KP8A+2jufhPS8m+Jti2xJSkmuRtax2rQli7xyKOqZcQugB1xWqSBl9MaUkk1JJJxJJqT1wkWOkpHU326jpjpc6q2uVlWdK8cxLJYs9sV4uTu4JUEnnEAnM5mvVEKy7edlGrRlpxoT0raCSX2nVEEuVqlwGmCgTnt82mghg15khCKihGyhiZadpTNpvtPzikqcaZQwgpQE0QkUSMIiQRk1yzI2+62Pa3HEitSEqIrGyt22nLYbsxtaFI7Bk0SteMKuMulWt1EgxqYWsMBSaWDa2PpJbNiNOM2VPrlm3FXlpShBqaU2g7BEGdnJi0Jt2bm3eNfdVecWQBeP0UER4IYGp4wdI1b9nI0TXYarGUXFr44zPZihV0JKQu7dyAPNrSJMtpbJqYkl2vYDFoz0g2G5eZW+pF5KeYHEgUXTr/OOSghg35siXMzr9o24J2bUFPzD6nHFAUqopVXCLG4If0rewr7gX/UbisZf4bLeOf5VRZ3BD+lj2NPcC/6jcVtXtUfIubR5s5P6+hcut3MeWCFoe6H7vRBEo8xgpU6m7dCYXUam0bocAbx1t2yMbzqGGC6+8htpsXlrWQAkDMknIRkD+kaIOQ3dcc9pyGF6JzfZDiWSm442pQrecQsKQmmZqUgYb4gWnwk6OydRKz3KD2xuUTeBpvWaJAxG0+AxUWlmllpW5bUtMTig3LMrBZlmybiAcCTvVSuJAzpgI1UoOahJ9ZJja13TlVjHaPx+Gx03KCJtozMjaPFVwcYWhtSkKGBFFKTTEY4kHZGeSdbmLRkbOdtBLr03MISsm6hKUAgqSKVAUoYAVJJVuy5WftZ2ySEsySbQDpJXKqQVUp0xgabjhj9ESUzKn5duZeo0eLS4A1qJayULoGVDQ+EA5xvT4DJ3UqeVpjvnb9jSrx+LtI1MPVLbH8noAUvczZ1QYXF6m07oq3RPhXLkohGkMu4XEgJ7JlkA38MStGFDlzajqEd/ZtvWXajHGSNpMO3gTdvAKA60mhHkjzU4t4TFS3q046pRaXzNoql4am/dAMb9EbTu3RDnLVkJIBc5aMqwmhNXXUpr5TGgtnTuzbPfbl5F1q0ph1JdDcvMNgBIoK3iaYnYKmgJ2R6Ri5PCPHJxvCDaLlsSc2uXaddS4BLyrbKbxuBYK10yJNyu6iU45xVtpOOP2oHHePqlCmiXmg2apViKAnKu+O0n7RtKV0eba7CmZZ68hDr1UFKQpVDdIWTtoDTrwjj7TATMy4SKAIXh9KYh0lUp1tNSOG2ybect239t9SRGEEAgizOZCCCCACCCCACCCCACCCCACCCCAHy3w2W8c/yqizuCH9LHsK+4F/1G4rGW+Gy3jn+VUWdwQ/pY9Q/qC/6jcVtbtcfIvLPsUvP0Ll/4z90ELRfyx5IIkmgwXanUOzZFZ8K0+Zl9mxBhL9j8c+kYX1KJCAeoUUab6HZFma2tiPJFK6VTPZuk9qOpUFIDqWW1DEUQhKT+ILifw6iq1dJrKRCv6zpUW08MrqyTWYvHO5n5Il2i0FsXxW8g57hEWzElE0UKBBSkpNRTKNooBSSlQqkihjma7dOv5H1WwpRr2Dj8/RE2zlOzDco5JLQiZKCpbjoKq5BQVShOtSmOyI006JOywXnAtagUtopQXjnTqFTTcKdUQZCdm7IU8202HCul0rBITQnEDrr90Y2pd+YcD02okAUAO7dTYIu/wCqqMp1cbtJL1OGpdGq9WtGl/ipNv0+hIkm+KlkJyOZrEeTabmbcSl5KVpClGi0BWAScMY2GfhMTtF9GrYtFc1aUhZ5m2ULLNWnmwQqiVKFFEZAjyxXcLxK6jKb2zudR0nzQ4by4deMLzFmZCWWw4ESkvfUgpB4tO3CuUSEtNhvi+LQU7QUjHCmI3xtvYzpLUD2PTldntzH/wBIkMaHaTPH/SUtDIl6abFPDdJjvvbLKLzqR8edpeNadLOUtCTl0S15DDaVBaCCBSmsMvvjR2p8Kl/EX50x3Omei87YMpZz07NsrL7ykFllJIFEEglRpXLKg+mOHtX4VL+Ivzpjk+JXFOtxCHL6kjpLOjVpcPmqr3bIgggEEehWBBBBABBBBABBBBABBBBABBBBAD5b4bLeOf5VRZ3BDT2WP4V9wLw/5G4rGW+Gy3jn+VUWfwQ19lj1O8F/1G4ra3a4+ReWfYpefoXJRPcj5BBC0XvT9X/uCJJoc9phbaLDshx1ojst72uWSR0iOd4EiquulNsU6CG0AEk+EElRzJ6zmTFhcK8u6UWZNBJLSFraWRkCsJKa+EoI8JEV+oBSSlQBB++Ol4NSiqLnH3mc9xao3VjCXuo0k4WE2i45qtrcQCbxSCTU12+CGpcQpQShaVKUQAlJCiTuAGcblUu0cSy0T4g9ES5BUlLSSn3ENNCXnEla7gqkcYgg4CuSoquK8DbnO419eXjB2HR/pZKlQhZxp50rrz/wxMaNzLkgp1S+LmiBxbSjdSnEYqNCcq4D/wDNK+2WX3WSpKy0soKk1oSM8wDHZK0istDZKZwLUBVKENqqTuyjiReJUpZvLWoqURlUmp8Ecem3H9SO64fVrVK7k3lfEU0IocouvgvlDLaGsLdBKphbjwwJokmiR9VIiknFFLa1JFVBJIHXSPSFkyYs+yJaSRS5LspaGwm6AIn2C3bKrpZVWmnT82SzcvDVOR6JhNXX1Tmeid0ON68K3a0NITWovKn/AFFkcUVvw1Lbbs2x1HVAml5gj4pUVI9KGaUlx1xxqgISlFMAaZ1BxwEekbcsGzreal2rWlUTCGl32wVqTdVdIrVJGwxqe13ovVXvWKDZ2S968RqtGUp64vDJNOrGMNEllFA8mI74f/D6sHJiO+H/ACp9WL+7Xmi9E+9Yx+cvevB2u9F71OSxl3y968a8qv4g1W3hlAcmI74f/D6sLyYivwh/yp9WL9HB5osUg8lDEj9Ze9eF7Xei97/Sxl3y968OVX8Qarbw0UByYjvh/wDD6sLyYjvh/wAqfVi/e15ovdryUM6fCXt/jwva70XvU5LGXfL3rw5VfxBqtvDRQPJiO+H/AMPqwcmI74f8qfVi/e15ovdJ5KTh85e9eFPB3ovUDksfxL3rw5VfxBqtvDRQPJiO+H/Kn1YOTEd8P+VPqxfp4PNFwlR5KGFf1l714U8Hei4IHJYx+cvevDlV/EGq28NFA8mI74f8qfVg5MT3w/5U+rF/Dg70XJUOSxgcfdL27x4TteaL0R71jH5y968OVX8Qarbw0UEmz+LWl1t5xS0GoSsih2bBuiweB9aXNK3yK07BcBFMQb7eBjvRweaL3lDksfxL3rxNsTRSxbDmTOWVIoYmHEcWpfGLWSmoNNYnaBGYUJqanOWWhKtDQ4QjhM3dG/kH6pgh9F/sQRJI5BtKQlbTkZiRm0KUy8m6oUNRuI3EHEHfFQWzo/aljvlEzKvPNXjcmGGipC91Qmt002EDHKoi6xeqcBs2wxxZQ2lVBgK4GJdpeVLVtw+JFubSncRSkeenp5lsqSL63ASCgJIoeuuUQnph50rvLKEKpVps6qqHAnefQIa88uZecmHTVby1OKxBxUa7M84ZFdxDjdzdZpv9Mfod/wAD6J2Fko195Tx1v4eSFqa5wkEEUh1+MEuyJZM5a0jKuJvIemWm1DekrAI8kejKpuLOOZ3xQugzBf0xshAoaTF8g7kpUqv3RfYvcWrAZnbFrYrFNnAdKJ6ruMfkhTdvDPI74SqdfPbv3Q4lV4ZbYKq18sz5omnNDao1ed9+6FBReXzvv3QutVGA8vVAL15eA8vVADQU3UZ7N+6FBRfPOyG/eYBeo3gNm3qhwvXzgMht6zAGMFFxPOzG+Fqi90stx3woKricsxCi9fyGW/rgBhKLvSz698Oqi/0stx3wVVcBoM9/XDjev5DLf1wBjNy4rnbd8Oqm8KVyO+A3risBt2w43rwwGR2wBjJRcXztu+HEovJ533wG9cXgNu2HEqvJwHlgBoKaqzz690N1aJz6890PBVVWWf5QlVXUYD+xAALt857N8NBRcTztm+MgvXjlshovXEYDZtgBfa/2vvgh1V7k+UwQAwFN46x2dOG1TRGJOI6UZRz1fRGNRoyg7QB5oA8szkpMtTcz2MtQQHnKAKoecfoiOOUknBL/ANKkH843F4qBWc1Ek/SawkUrrvU9iLDpHe0swi9kahLtoqFUhylSMQjYaQUtHdMfXT6Y2bAogj9tX8xjJWMyq4fuo9J9J7/LWf59Td8EzKWtNpJ2fWbymnUNVXWjhTh+ELyi+wU3F6xzPSjzzo6SNI7GKVFJE+xiDTNYB+4mPRPxa/3vzifaTc6eTNK6qXSdWp15EJTeGsdvShKp19Y5npdUZDz0+A/lCbHP72CJR6jCU6msfrdUKCm8vWP1uqHHNH97IUc5f97IAxgout6x2dLqhQUXzrHIdLww4c1v6PMYX4xXgH5wBiBRcTrHMdKHVRf5xy+V1w7oI8IhfjP3YAxEouc45jpdcOJRf5xy+VC/Fjxh54d8YPFP5QBiJTxatY7elDiUXhrHI9KFP+Uvwnzw5XPHgMAYiUXF6x29KHEpvJ1j9aFPMc8J80PVzkwBiBTr6xz+V1QVTdRrH63VDxmvw/kIQc1v+9hgBAU31ax2dKGgouI1js6RjKn/ADF/RDU8xv6IAKt90P1jBGWCMA//2Q=="/>
          <p:cNvSpPr>
            <a:spLocks noChangeAspect="1" noChangeArrowheads="1"/>
          </p:cNvSpPr>
          <p:nvPr/>
        </p:nvSpPr>
        <p:spPr bwMode="auto">
          <a:xfrm>
            <a:off x="76200" y="-784225"/>
            <a:ext cx="2771775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6" name="AutoShape 6" descr="data:image/jpg;base64,/9j/4AAQSkZJRgABAQAAAQABAAD/2wBDAAkGBwgHBgkIBwgKCgkLDRYPDQwMDRsUFRAWIB0iIiAdHx8kKDQsJCYxJx8fLT0tMTU3Ojo6Iys/RD84QzQ5Ojf/2wBDAQoKCg0MDRoPDxo3JR8lNzc3Nzc3Nzc3Nzc3Nzc3Nzc3Nzc3Nzc3Nzc3Nzc3Nzc3Nzc3Nzc3Nzc3Nzc3Nzc3Nzf/wAARCAB8ANEDASIAAhEBAxEB/8QAHAAAAQQDAQAAAAAAAAAAAAAAAAECBAcDBQYI/8QAURAAAQIDBAQGCg4IBgMBAAAAAQIDAAQRBRIhMQYiQVEHExUyQmEUF1NUcXKRsdHSFiMkJTRDUmSBkpOhosE2RGKClLKz8CYzNWOD4UV00/H/xAAbAQEAAgMBAQAAAAAAAAAAAAAABAUBAgYDB//EADMRAAIBAwICBwcDBQAAAAAAAAABAgMEERIhBRMGMTRSU3HRFDJBUWGR8CKBsRUjQsHh/9oADAMBAAIRAxEAPwC7AVXjgnZCa11GAzEAKLx1zs6UNBTcRrnMdKMmDIL185ZD84aL3FpwGafOIAUXzr7ulDQUcWnX2jpdcAP1r2Q5sIb3FnAZnzwVRe5/R+VDSUcWdfael1wBkN6/knI7YbrXF4DMwEov8/YelDapuL1jmelAD1XrwwTtg1tfAZnzQhKbw1jt6UJVGvrn63VAGg000oRonZsvPPSjk0HHgyENrCaEpJqSdlAY5McLiKVFgPmvztuJnDMRyBZl1VffBO2vxTkU1Mvqk3ENsoSoLBUEqJATSmVBljEStVmpqEOsk06dPludR7Itk8LiKD3gmMPnbe7wQvbcRUnkCY/im4qDlF/uDX2p9EHKT/cGvtT6I1zd91GvMsu9+fYt7tuIoB7H5jAj9bb9EL23UVr7H5iv/ttxUHKT/cGvtT6IOUX+4Nfan0Qzd91DmWXe/PsW9220Up7H5imfwtvf4IXtuIrX2PzGA77bioOUX+4Nfan0Qcov9wa+1Pohm77qM8yy7359i3u22gpI9j8xj87b9EL23EVryBMfxTcVByi/3Br7U+iDlF/uDX2p9EM3fdQ5ll3vz7FvHhbQQocgTFDX9bbhe24io/w/MYfOm4qDlF/uDX2p9EHKT/cGvtT6IZu+6vz9xzLLvfn2LfHC4jE8gTGJx91NwnbbRRP+H5jVy91t+iKh5Rf7g19qfRByi/3Br7U+iGbvuocyy7359i3xwuIqT7H5jH503G50N09b0ntVyzW7MelVssl0rW8laSAQKYDPWEUQifeddQyW0I4w0vpUSRgThh1RYvBAhCNKnkjVSmQcpQ0p7Y3GYVaqqKFRbs2lClKm503sXRr7k+WCGVb7p+OCJZFFBVeOG7bDaquow2jbAKXjrnZtEJhdRrnMbRGQPBVfOG7bDbyuLTgM07esQCgUdc5DaIiT88xZ8mHphxXOShKEi8tajklIGJJ/vAGMNpbsE2qr+XR3w2quLOG07euOdU5bU9V0zQswEajLaEPLG4rUoEfupFP2jGpm7W0gsZ9Exar7MxZqnqvLlpUVaRQ714A4HpGpoKjCK2nxezqVeVGe5u6cks4O6JVfy2b4bVVxeAzO2EBF7/MOW8QYXF65zO0RZGg4lV4YbDtgqrXw2nb1QhIvDXO3aIMNfXOZ2jdGQcBwz15Bsy8P/IJ2/wC05FKWn8Jl/EX50xdXDNTkGzKKJ98E7f8AacilbT+Ey/ir86YiPtcfL1PefY5kURmlpWZm3C3KS7z7gFShpBUaeAQxptbzqGmklS1miQNpjeaJ2m7LurlDpA/Yso8UrW+y2VKURgK3SDTE7adRiybKKMcvc0iWnFlYS2slCSpdEnVAzJ3CEbbcdWENNqWsgm6kVNAKnDwR2ulNqTtl8IC7RkGVBa0NFIVQpnmykAqIRgpK6f2RhM0jk2tE7KdfsiWfYmLWIadUpYUbPSUhapeqTzzUmuBuiNdTN+Ut9+oryCJFnyL1pTbUpLFoOu4JLrgQkYVxUcBlHRaZ6HvaOpYfbcaXLLZavnj0KWHVAlVEihu1GBjbO+DRQbWUcrD3WHmLnHMuN8YgLRfSReSciK5jA4x0mhGjb1sPPWg5IvzUhI6zjTIxmF4XWh4agncnwiNpwpsWo4uxbRtKUcaUuzmkPHi7qUPXnFFHVQHLdGNW+DZUnocjhII3FhsWA8y7y3MWo28FDixJMoWLtMyVba18kQLQEoifeTZyn1SoPtRmEhKyP2gMK5xnO5o44WTCGnS0XQ2stBQQV3TdCiCQK76AmnVD2JSamGnHWJZ51trFxaGyoI8JGUdQ9OuTPBbxKkNoRLWq2hAbRSp4pZKlb1E7T1RN0nty1NHLZkrLsWZflJORlmC222ohLylIClKUMlVJpjUYRjUenLXW2cNL/DZbxz/KqLO4Ia+y16neC/6jcclpvKS8lp7NMSaEtsh8KCEAAIKmrygAMqFRw2ZR1vBD+lb+NPcC8f8Akbiuq9rj5FxarTaSX19C5qr+SPrQQ3V7qfKIIlnkKCbx1d26G1NxvV2iFHOOudm6E6KNc5jdAC1N5WrsG7rjhJnSiyV6SzrMxPN8bZrJQhhJqQQAXVbr2KUAZ4KpmY7vpGqzkN0VxwnyVnSiLLnEyUr2Y9NoZD6msUhSwo0pheJvUUcReVTE1iLeUFXoSpt4T+R6UvfRim7ftx2YrJpYlQFBQZeYUsFOFQpwGhVTYnKuZoTGezNLVvTKJO2ZJhhSwm+tl0uobKjQJXVOFSaZkbziK6RbBYn0zb02lLdXBcS0RfvEEBaqnBN2iaAbdpxgzsiUSNqT3ZKnEvSjxCS2pJoaqSSSo80UAoE4CueMc6+H2klp0pbbNZTz/v8Acu52q07Lcs7RpfYc3N2MhPtEshD0sAeY0sqFz91SFU6lAbI31TcXq7THJ6ASVoqYVbNsTwfmZ1htKUpZDYbQkqpnUm9evfTHWDmL1zmd0dJawqU6MYVHmSW5RSayxyibw1d+6Cp19XafNAecNc5HdCfL1zmd26JBqcBwz15Asyop74J/pORSlqYTDBOQQs/emLq4aP0fkKEKKJ0LUCRW7cUCfALw8sU9MuNNuNzIUhbqCpDScwFApKlHxcKA5k7hERp+0xa+R7ya9kkmYnaSMuqXGE06KP8A+2jufhPS8m+Jti2xJSkmuRtax2rQli7xyKOqZcQugB1xWqSBl9MaUkk1JJJxJJqT1wkWOkpHU326jpjpc6q2uVlWdK8cxLJYs9sV4uTu4JUEnnEAnM5mvVEKy7edlGrRlpxoT0raCSX2nVEEuVqlwGmCgTnt82mghg15khCKihGyhiZadpTNpvtPzikqcaZQwgpQE0QkUSMIiQRk1yzI2+62Pa3HEitSEqIrGyt22nLYbsxtaFI7Bk0SteMKuMulWt1EgxqYWsMBSaWDa2PpJbNiNOM2VPrlm3FXlpShBqaU2g7BEGdnJi0Jt2bm3eNfdVecWQBeP0UER4IYGp4wdI1b9nI0TXYarGUXFr44zPZihV0JKQu7dyAPNrSJMtpbJqYkl2vYDFoz0g2G5eZW+pF5KeYHEgUXTr/OOSghg35siXMzr9o24J2bUFPzD6nHFAUqopVXCLG4If0rewr7gX/UbisZf4bLeOf5VRZ3BD+lj2NPcC/6jcVtXtUfIubR5s5P6+hcut3MeWCFoe6H7vRBEo8xgpU6m7dCYXUam0bocAbx1t2yMbzqGGC6+8htpsXlrWQAkDMknIRkD+kaIOQ3dcc9pyGF6JzfZDiWSm442pQrecQsKQmmZqUgYb4gWnwk6OydRKz3KD2xuUTeBpvWaJAxG0+AxUWlmllpW5bUtMTig3LMrBZlmybiAcCTvVSuJAzpgI1UoOahJ9ZJja13TlVjHaPx+Gx03KCJtozMjaPFVwcYWhtSkKGBFFKTTEY4kHZGeSdbmLRkbOdtBLr03MISsm6hKUAgqSKVAUoYAVJJVuy5WftZ2ySEsySbQDpJXKqQVUp0xgabjhj9ESUzKn5duZeo0eLS4A1qJayULoGVDQ+EA5xvT4DJ3UqeVpjvnb9jSrx+LtI1MPVLbH8noAUvczZ1QYXF6m07oq3RPhXLkohGkMu4XEgJ7JlkA38MStGFDlzajqEd/ZtvWXajHGSNpMO3gTdvAKA60mhHkjzU4t4TFS3q046pRaXzNoql4am/dAMb9EbTu3RDnLVkJIBc5aMqwmhNXXUpr5TGgtnTuzbPfbl5F1q0ph1JdDcvMNgBIoK3iaYnYKmgJ2R6Ri5PCPHJxvCDaLlsSc2uXaddS4BLyrbKbxuBYK10yJNyu6iU45xVtpOOP2oHHePqlCmiXmg2apViKAnKu+O0n7RtKV0eba7CmZZ68hDr1UFKQpVDdIWTtoDTrwjj7TATMy4SKAIXh9KYh0lUp1tNSOG2ybect239t9SRGEEAgizOZCCCCACCCCACCCCACCCCACCCCAHy3w2W8c/yqizuCH9LHsK+4F/1G4rGW+Gy3jn+VUWdwQ/pY9Q/qC/6jcVtbtcfIvLPsUvP0Ll/4z90ELRfyx5IIkmgwXanUOzZFZ8K0+Zl9mxBhL9j8c+kYX1KJCAeoUUab6HZFma2tiPJFK6VTPZuk9qOpUFIDqWW1DEUQhKT+ILifw6iq1dJrKRCv6zpUW08MrqyTWYvHO5n5Il2i0FsXxW8g57hEWzElE0UKBBSkpNRTKNooBSSlQqkihjma7dOv5H1WwpRr2Dj8/RE2zlOzDco5JLQiZKCpbjoKq5BQVShOtSmOyI006JOywXnAtagUtopQXjnTqFTTcKdUQZCdm7IU8202HCul0rBITQnEDrr90Y2pd+YcD02okAUAO7dTYIu/wCqqMp1cbtJL1OGpdGq9WtGl/ipNv0+hIkm+KlkJyOZrEeTabmbcSl5KVpClGi0BWAScMY2GfhMTtF9GrYtFc1aUhZ5m2ULLNWnmwQqiVKFFEZAjyxXcLxK6jKb2zudR0nzQ4by4deMLzFmZCWWw4ESkvfUgpB4tO3CuUSEtNhvi+LQU7QUjHCmI3xtvYzpLUD2PTldntzH/wBIkMaHaTPH/SUtDIl6abFPDdJjvvbLKLzqR8edpeNadLOUtCTl0S15DDaVBaCCBSmsMvvjR2p8Kl/EX50x3Omei87YMpZz07NsrL7ykFllJIFEEglRpXLKg+mOHtX4VL+Ivzpjk+JXFOtxCHL6kjpLOjVpcPmqr3bIgggEEehWBBBBABBBBABBBBABBBBABBBBAD5b4bLeOf5VRZ3BDT2WP4V9wLw/5G4rGW+Gy3jn+VUWfwQ19lj1O8F/1G4ra3a4+ReWfYpefoXJRPcj5BBC0XvT9X/uCJJoc9phbaLDshx1ojst72uWSR0iOd4EiquulNsU6CG0AEk+EElRzJ6zmTFhcK8u6UWZNBJLSFraWRkCsJKa+EoI8JEV+oBSSlQBB++Ol4NSiqLnH3mc9xao3VjCXuo0k4WE2i45qtrcQCbxSCTU12+CGpcQpQShaVKUQAlJCiTuAGcblUu0cSy0T4g9ES5BUlLSSn3ENNCXnEla7gqkcYgg4CuSoquK8DbnO419eXjB2HR/pZKlQhZxp50rrz/wxMaNzLkgp1S+LmiBxbSjdSnEYqNCcq4D/wDNK+2WX3WSpKy0soKk1oSM8wDHZK0istDZKZwLUBVKENqqTuyjiReJUpZvLWoqURlUmp8Ecem3H9SO64fVrVK7k3lfEU0IocouvgvlDLaGsLdBKphbjwwJokmiR9VIiknFFLa1JFVBJIHXSPSFkyYs+yJaSRS5LspaGwm6AIn2C3bKrpZVWmnT82SzcvDVOR6JhNXX1Tmeid0ON68K3a0NITWovKn/AFFkcUVvw1Lbbs2x1HVAml5gj4pUVI9KGaUlx1xxqgISlFMAaZ1BxwEekbcsGzreal2rWlUTCGl32wVqTdVdIrVJGwxqe13ovVXvWKDZ2S968RqtGUp64vDJNOrGMNEllFA8mI74f/D6sHJiO+H/ACp9WL+7Xmi9E+9Yx+cvevB2u9F71OSxl3y968a8qv4g1W3hlAcmI74f/D6sLyYivwh/yp9WL9HB5osUg8lDEj9Ze9eF7Xei97/Sxl3y968OVX8Qarbw0UByYjvh/wDD6sLyYjvh/wAqfVi/e15ovdryUM6fCXt/jwva70XvU5LGXfL3rw5VfxBqtvDRQPJiO+H/AMPqwcmI74f8qfVi/e15ovdJ5KTh85e9eFPB3ovUDksfxL3rw5VfxBqtvDRQPJiO+H/Kn1YOTEd8P+VPqxfp4PNFwlR5KGFf1l714U8Hei4IHJYx+cvevDlV/EGq28NFA8mI74f8qfVg5MT3w/5U+rF/Dg70XJUOSxgcfdL27x4TteaL0R71jH5y968OVX8Qarbw0UEmz+LWl1t5xS0GoSsih2bBuiweB9aXNK3yK07BcBFMQb7eBjvRweaL3lDksfxL3rxNsTRSxbDmTOWVIoYmHEcWpfGLWSmoNNYnaBGYUJqanOWWhKtDQ4QjhM3dG/kH6pgh9F/sQRJI5BtKQlbTkZiRm0KUy8m6oUNRuI3EHEHfFQWzo/aljvlEzKvPNXjcmGGipC91Qmt002EDHKoi6xeqcBs2wxxZQ2lVBgK4GJdpeVLVtw+JFubSncRSkeenp5lsqSL63ASCgJIoeuuUQnph50rvLKEKpVps6qqHAnefQIa88uZecmHTVby1OKxBxUa7M84ZFdxDjdzdZpv9Mfod/wAD6J2Fko195Tx1v4eSFqa5wkEEUh1+MEuyJZM5a0jKuJvIemWm1DekrAI8kejKpuLOOZ3xQugzBf0xshAoaTF8g7kpUqv3RfYvcWrAZnbFrYrFNnAdKJ6ruMfkhTdvDPI74SqdfPbv3Q4lV4ZbYKq18sz5omnNDao1ed9+6FBReXzvv3QutVGA8vVAL15eA8vVADQU3UZ7N+6FBRfPOyG/eYBeo3gNm3qhwvXzgMht6zAGMFFxPOzG+Fqi90stx3woKricsxCi9fyGW/rgBhKLvSz698Oqi/0stx3wVVcBoM9/XDjev5DLf1wBjNy4rnbd8Oqm8KVyO+A3risBt2w43rwwGR2wBjJRcXztu+HEovJ533wG9cXgNu2HEqvJwHlgBoKaqzz690N1aJz6890PBVVWWf5QlVXUYD+xAALt857N8NBRcTztm+MgvXjlshovXEYDZtgBfa/2vvgh1V7k+UwQAwFN46x2dOG1TRGJOI6UZRz1fRGNRoyg7QB5oA8szkpMtTcz2MtQQHnKAKoecfoiOOUknBL/ANKkH843F4qBWc1Ek/SawkUrrvU9iLDpHe0swi9kahLtoqFUhylSMQjYaQUtHdMfXT6Y2bAogj9tX8xjJWMyq4fuo9J9J7/LWf59Td8EzKWtNpJ2fWbymnUNVXWjhTh+ELyi+wU3F6xzPSjzzo6SNI7GKVFJE+xiDTNYB+4mPRPxa/3vzifaTc6eTNK6qXSdWp15EJTeGsdvShKp19Y5npdUZDz0+A/lCbHP72CJR6jCU6msfrdUKCm8vWP1uqHHNH97IUc5f97IAxgout6x2dLqhQUXzrHIdLww4c1v6PMYX4xXgH5wBiBRcTrHMdKHVRf5xy+V1w7oI8IhfjP3YAxEouc45jpdcOJRf5xy+VC/Fjxh54d8YPFP5QBiJTxatY7elDiUXhrHI9KFP+Uvwnzw5XPHgMAYiUXF6x29KHEpvJ1j9aFPMc8J80PVzkwBiBTr6xz+V1QVTdRrH63VDxmvw/kIQc1v+9hgBAU31ax2dKGgouI1js6RjKn/ADF/RDU8xv6IAKt90P1jBGWCMA//2Q=="/>
          <p:cNvSpPr>
            <a:spLocks noChangeAspect="1" noChangeArrowheads="1"/>
          </p:cNvSpPr>
          <p:nvPr/>
        </p:nvSpPr>
        <p:spPr bwMode="auto">
          <a:xfrm>
            <a:off x="76200" y="-784225"/>
            <a:ext cx="2771775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5370" name="Picture 10" descr="http://t3.gstatic.com/images?q=tbn:ANd9GcQrHZ6rPyLaOBaCIBubNZJMOFc1mtTU2noSND2MtfC7NeOkOXk-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2924944"/>
            <a:ext cx="720080" cy="428089"/>
          </a:xfrm>
          <a:prstGeom prst="rect">
            <a:avLst/>
          </a:prstGeom>
          <a:noFill/>
        </p:spPr>
      </p:pic>
      <p:sp>
        <p:nvSpPr>
          <p:cNvPr id="15368" name="AutoShape 8" descr="data:image/jpg;base64,/9j/4AAQSkZJRgABAQAAAQABAAD/2wBDAAkGBwgHBgkIBwgKCgkLDRYPDQwMDRsUFRAWIB0iIiAdHx8kKDQsJCYxJx8fLT0tMTU3Ojo6Iys/RD84QzQ5Ojf/2wBDAQoKCg0MDRoPDxo3JR8lNzc3Nzc3Nzc3Nzc3Nzc3Nzc3Nzc3Nzc3Nzc3Nzc3Nzc3Nzc3Nzc3Nzc3Nzc3Nzc3Nzf/wAARCAB8ANEDASIAAhEBAxEB/8QAHAAAAQQDAQAAAAAAAAAAAAAAAAECBAcDBQYI/8QAURAAAQIDBAQGCg4IBgMBAAAAAQIDAAQRBRIhMQYiQVEHExUyQmEUF1NUcXKRsdHSFiMkJTRDUmSBkpOhosE2RGKClLKz8CYzNWOD4UV00/H/xAAbAQEAAgMBAQAAAAAAAAAAAAAABAUBAgYDB//EADMRAAIBAwICBwcDBQAAAAAAAAABAgMEERIhBRMGMTRSU3HRFDJBUWGR8CKBsRUjQsHh/9oADAMBAAIRAxEAPwC7AVXjgnZCa11GAzEAKLx1zs6UNBTcRrnMdKMmDIL185ZD84aL3FpwGafOIAUXzr7ulDQUcWnX2jpdcAP1r2Q5sIb3FnAZnzwVRe5/R+VDSUcWdfael1wBkN6/knI7YbrXF4DMwEov8/YelDapuL1jmelAD1XrwwTtg1tfAZnzQhKbw1jt6UJVGvrn63VAGg000oRonZsvPPSjk0HHgyENrCaEpJqSdlAY5McLiKVFgPmvztuJnDMRyBZl1VffBO2vxTkU1Mvqk3ENsoSoLBUEqJATSmVBljEStVmpqEOsk06dPludR7Itk8LiKD3gmMPnbe7wQvbcRUnkCY/im4qDlF/uDX2p9EHKT/cGvtT6I1zd91GvMsu9+fYt7tuIoB7H5jAj9bb9EL23UVr7H5iv/ttxUHKT/cGvtT6IOUX+4Nfan0Qzd91DmWXe/PsW9220Up7H5imfwtvf4IXtuIrX2PzGA77bioOUX+4Nfan0Qcov9wa+1Pohm77qM8yy7359i3u22gpI9j8xj87b9EL23EVryBMfxTcVByi/3Br7U+iDlF/uDX2p9EM3fdQ5ll3vz7FvHhbQQocgTFDX9bbhe24io/w/MYfOm4qDlF/uDX2p9EHKT/cGvtT6IZu+6vz9xzLLvfn2LfHC4jE8gTGJx91NwnbbRRP+H5jVy91t+iKh5Rf7g19qfRByi/3Br7U+iGbvuocyy7359i3xwuIqT7H5jH503G50N09b0ntVyzW7MelVssl0rW8laSAQKYDPWEUQifeddQyW0I4w0vpUSRgThh1RYvBAhCNKnkjVSmQcpQ0p7Y3GYVaqqKFRbs2lClKm503sXRr7k+WCGVb7p+OCJZFFBVeOG7bDaquow2jbAKXjrnZtEJhdRrnMbRGQPBVfOG7bDbyuLTgM07esQCgUdc5DaIiT88xZ8mHphxXOShKEi8tajklIGJJ/vAGMNpbsE2qr+XR3w2quLOG07euOdU5bU9V0zQswEajLaEPLG4rUoEfupFP2jGpm7W0gsZ9Exar7MxZqnqvLlpUVaRQ714A4HpGpoKjCK2nxezqVeVGe5u6cks4O6JVfy2b4bVVxeAzO2EBF7/MOW8QYXF65zO0RZGg4lV4YbDtgqrXw2nb1QhIvDXO3aIMNfXOZ2jdGQcBwz15Bsy8P/IJ2/wC05FKWn8Jl/EX50xdXDNTkGzKKJ98E7f8AacilbT+Ey/ir86YiPtcfL1PefY5kURmlpWZm3C3KS7z7gFShpBUaeAQxptbzqGmklS1miQNpjeaJ2m7LurlDpA/Yso8UrW+y2VKURgK3SDTE7adRiybKKMcvc0iWnFlYS2slCSpdEnVAzJ3CEbbcdWENNqWsgm6kVNAKnDwR2ulNqTtl8IC7RkGVBa0NFIVQpnmykAqIRgpK6f2RhM0jk2tE7KdfsiWfYmLWIadUpYUbPSUhapeqTzzUmuBuiNdTN+Ut9+oryCJFnyL1pTbUpLFoOu4JLrgQkYVxUcBlHRaZ6HvaOpYfbcaXLLZavnj0KWHVAlVEihu1GBjbO+DRQbWUcrD3WHmLnHMuN8YgLRfSReSciK5jA4x0mhGjb1sPPWg5IvzUhI6zjTIxmF4XWh4agncnwiNpwpsWo4uxbRtKUcaUuzmkPHi7qUPXnFFHVQHLdGNW+DZUnocjhII3FhsWA8y7y3MWo28FDixJMoWLtMyVba18kQLQEoifeTZyn1SoPtRmEhKyP2gMK5xnO5o44WTCGnS0XQ2stBQQV3TdCiCQK76AmnVD2JSamGnHWJZ51trFxaGyoI8JGUdQ9OuTPBbxKkNoRLWq2hAbRSp4pZKlb1E7T1RN0nty1NHLZkrLsWZflJORlmC222ohLylIClKUMlVJpjUYRjUenLXW2cNL/DZbxz/KqLO4Ia+y16neC/6jcclpvKS8lp7NMSaEtsh8KCEAAIKmrygAMqFRw2ZR1vBD+lb+NPcC8f8Akbiuq9rj5FxarTaSX19C5qr+SPrQQ3V7qfKIIlnkKCbx1d26G1NxvV2iFHOOudm6E6KNc5jdAC1N5WrsG7rjhJnSiyV6SzrMxPN8bZrJQhhJqQQAXVbr2KUAZ4KpmY7vpGqzkN0VxwnyVnSiLLnEyUr2Y9NoZD6msUhSwo0pheJvUUcReVTE1iLeUFXoSpt4T+R6UvfRim7ftx2YrJpYlQFBQZeYUsFOFQpwGhVTYnKuZoTGezNLVvTKJO2ZJhhSwm+tl0uobKjQJXVOFSaZkbziK6RbBYn0zb02lLdXBcS0RfvEEBaqnBN2iaAbdpxgzsiUSNqT3ZKnEvSjxCS2pJoaqSSSo80UAoE4CueMc6+H2klp0pbbNZTz/v8Acu52q07Lcs7RpfYc3N2MhPtEshD0sAeY0sqFz91SFU6lAbI31TcXq7THJ6ASVoqYVbNsTwfmZ1htKUpZDYbQkqpnUm9evfTHWDmL1zmd0dJawqU6MYVHmSW5RSayxyibw1d+6Cp19XafNAecNc5HdCfL1zmd26JBqcBwz15Asyop74J/pORSlqYTDBOQQs/emLq4aP0fkKEKKJ0LUCRW7cUCfALw8sU9MuNNuNzIUhbqCpDScwFApKlHxcKA5k7hERp+0xa+R7ya9kkmYnaSMuqXGE06KP8A+2jufhPS8m+Jti2xJSkmuRtax2rQli7xyKOqZcQugB1xWqSBl9MaUkk1JJJxJJqT1wkWOkpHU326jpjpc6q2uVlWdK8cxLJYs9sV4uTu4JUEnnEAnM5mvVEKy7edlGrRlpxoT0raCSX2nVEEuVqlwGmCgTnt82mghg15khCKihGyhiZadpTNpvtPzikqcaZQwgpQE0QkUSMIiQRk1yzI2+62Pa3HEitSEqIrGyt22nLYbsxtaFI7Bk0SteMKuMulWt1EgxqYWsMBSaWDa2PpJbNiNOM2VPrlm3FXlpShBqaU2g7BEGdnJi0Jt2bm3eNfdVecWQBeP0UER4IYGp4wdI1b9nI0TXYarGUXFr44zPZihV0JKQu7dyAPNrSJMtpbJqYkl2vYDFoz0g2G5eZW+pF5KeYHEgUXTr/OOSghg35siXMzr9o24J2bUFPzD6nHFAUqopVXCLG4If0rewr7gX/UbisZf4bLeOf5VRZ3BD+lj2NPcC/6jcVtXtUfIubR5s5P6+hcut3MeWCFoe6H7vRBEo8xgpU6m7dCYXUam0bocAbx1t2yMbzqGGC6+8htpsXlrWQAkDMknIRkD+kaIOQ3dcc9pyGF6JzfZDiWSm442pQrecQsKQmmZqUgYb4gWnwk6OydRKz3KD2xuUTeBpvWaJAxG0+AxUWlmllpW5bUtMTig3LMrBZlmybiAcCTvVSuJAzpgI1UoOahJ9ZJja13TlVjHaPx+Gx03KCJtozMjaPFVwcYWhtSkKGBFFKTTEY4kHZGeSdbmLRkbOdtBLr03MISsm6hKUAgqSKVAUoYAVJJVuy5WftZ2ySEsySbQDpJXKqQVUp0xgabjhj9ESUzKn5duZeo0eLS4A1qJayULoGVDQ+EA5xvT4DJ3UqeVpjvnb9jSrx+LtI1MPVLbH8noAUvczZ1QYXF6m07oq3RPhXLkohGkMu4XEgJ7JlkA38MStGFDlzajqEd/ZtvWXajHGSNpMO3gTdvAKA60mhHkjzU4t4TFS3q046pRaXzNoql4am/dAMb9EbTu3RDnLVkJIBc5aMqwmhNXXUpr5TGgtnTuzbPfbl5F1q0ph1JdDcvMNgBIoK3iaYnYKmgJ2R6Ri5PCPHJxvCDaLlsSc2uXaddS4BLyrbKbxuBYK10yJNyu6iU45xVtpOOP2oHHePqlCmiXmg2apViKAnKu+O0n7RtKV0eba7CmZZ68hDr1UFKQpVDdIWTtoDTrwjj7TATMy4SKAIXh9KYh0lUp1tNSOG2ybect239t9SRGEEAgizOZCCCCACCCCACCCCACCCCACCCCAHy3w2W8c/yqizuCH9LHsK+4F/1G4rGW+Gy3jn+VUWdwQ/pY9Q/qC/6jcVtbtcfIvLPsUvP0Ll/4z90ELRfyx5IIkmgwXanUOzZFZ8K0+Zl9mxBhL9j8c+kYX1KJCAeoUUab6HZFma2tiPJFK6VTPZuk9qOpUFIDqWW1DEUQhKT+ILifw6iq1dJrKRCv6zpUW08MrqyTWYvHO5n5Il2i0FsXxW8g57hEWzElE0UKBBSkpNRTKNooBSSlQqkihjma7dOv5H1WwpRr2Dj8/RE2zlOzDco5JLQiZKCpbjoKq5BQVShOtSmOyI006JOywXnAtagUtopQXjnTqFTTcKdUQZCdm7IU8202HCul0rBITQnEDrr90Y2pd+YcD02okAUAO7dTYIu/wCqqMp1cbtJL1OGpdGq9WtGl/ipNv0+hIkm+KlkJyOZrEeTabmbcSl5KVpClGi0BWAScMY2GfhMTtF9GrYtFc1aUhZ5m2ULLNWnmwQqiVKFFEZAjyxXcLxK6jKb2zudR0nzQ4by4deMLzFmZCWWw4ESkvfUgpB4tO3CuUSEtNhvi+LQU7QUjHCmI3xtvYzpLUD2PTldntzH/wBIkMaHaTPH/SUtDIl6abFPDdJjvvbLKLzqR8edpeNadLOUtCTl0S15DDaVBaCCBSmsMvvjR2p8Kl/EX50x3Omei87YMpZz07NsrL7ykFllJIFEEglRpXLKg+mOHtX4VL+Ivzpjk+JXFOtxCHL6kjpLOjVpcPmqr3bIgggEEehWBBBBABBBBABBBBABBBBABBBBAD5b4bLeOf5VRZ3BDT2WP4V9wLw/5G4rGW+Gy3jn+VUWfwQ19lj1O8F/1G4ra3a4+ReWfYpefoXJRPcj5BBC0XvT9X/uCJJoc9phbaLDshx1ojst72uWSR0iOd4EiquulNsU6CG0AEk+EElRzJ6zmTFhcK8u6UWZNBJLSFraWRkCsJKa+EoI8JEV+oBSSlQBB++Ol4NSiqLnH3mc9xao3VjCXuo0k4WE2i45qtrcQCbxSCTU12+CGpcQpQShaVKUQAlJCiTuAGcblUu0cSy0T4g9ES5BUlLSSn3ENNCXnEla7gqkcYgg4CuSoquK8DbnO419eXjB2HR/pZKlQhZxp50rrz/wxMaNzLkgp1S+LmiBxbSjdSnEYqNCcq4D/wDNK+2WX3WSpKy0soKk1oSM8wDHZK0istDZKZwLUBVKENqqTuyjiReJUpZvLWoqURlUmp8Ecem3H9SO64fVrVK7k3lfEU0IocouvgvlDLaGsLdBKphbjwwJokmiR9VIiknFFLa1JFVBJIHXSPSFkyYs+yJaSRS5LspaGwm6AIn2C3bKrpZVWmnT82SzcvDVOR6JhNXX1Tmeid0ON68K3a0NITWovKn/AFFkcUVvw1Lbbs2x1HVAml5gj4pUVI9KGaUlx1xxqgISlFMAaZ1BxwEekbcsGzreal2rWlUTCGl32wVqTdVdIrVJGwxqe13ovVXvWKDZ2S968RqtGUp64vDJNOrGMNEllFA8mI74f/D6sHJiO+H/ACp9WL+7Xmi9E+9Yx+cvevB2u9F71OSxl3y968a8qv4g1W3hlAcmI74f/D6sLyYivwh/yp9WL9HB5osUg8lDEj9Ze9eF7Xei97/Sxl3y968OVX8Qarbw0UByYjvh/wDD6sLyYjvh/wAqfVi/e15ovdryUM6fCXt/jwva70XvU5LGXfL3rw5VfxBqtvDRQPJiO+H/AMPqwcmI74f8qfVi/e15ovdJ5KTh85e9eFPB3ovUDksfxL3rw5VfxBqtvDRQPJiO+H/Kn1YOTEd8P+VPqxfp4PNFwlR5KGFf1l714U8Hei4IHJYx+cvevDlV/EGq28NFA8mI74f8qfVg5MT3w/5U+rF/Dg70XJUOSxgcfdL27x4TteaL0R71jH5y968OVX8Qarbw0UEmz+LWl1t5xS0GoSsih2bBuiweB9aXNK3yK07BcBFMQb7eBjvRweaL3lDksfxL3rxNsTRSxbDmTOWVIoYmHEcWpfGLWSmoNNYnaBGYUJqanOWWhKtDQ4QjhM3dG/kH6pgh9F/sQRJI5BtKQlbTkZiRm0KUy8m6oUNRuI3EHEHfFQWzo/aljvlEzKvPNXjcmGGipC91Qmt002EDHKoi6xeqcBs2wxxZQ2lVBgK4GJdpeVLVtw+JFubSncRSkeenp5lsqSL63ASCgJIoeuuUQnph50rvLKEKpVps6qqHAnefQIa88uZecmHTVby1OKxBxUa7M84ZFdxDjdzdZpv9Mfod/wAD6J2Fko195Tx1v4eSFqa5wkEEUh1+MEuyJZM5a0jKuJvIemWm1DekrAI8kejKpuLOOZ3xQugzBf0xshAoaTF8g7kpUqv3RfYvcWrAZnbFrYrFNnAdKJ6ruMfkhTdvDPI74SqdfPbv3Q4lV4ZbYKq18sz5omnNDao1ed9+6FBReXzvv3QutVGA8vVAL15eA8vVADQU3UZ7N+6FBRfPOyG/eYBeo3gNm3qhwvXzgMht6zAGMFFxPOzG+Fqi90stx3woKricsxCi9fyGW/rgBhKLvSz698Oqi/0stx3wVVcBoM9/XDjev5DLf1wBjNy4rnbd8Oqm8KVyO+A3risBt2w43rwwGR2wBjJRcXztu+HEovJ533wG9cXgNu2HEqvJwHlgBoKaqzz690N1aJz6890PBVVWWf5QlVXUYD+xAALt857N8NBRcTztm+MgvXjlshovXEYDZtgBfa/2vvgh1V7k+UwQAwFN46x2dOG1TRGJOI6UZRz1fRGNRoyg7QB5oA8szkpMtTcz2MtQQHnKAKoecfoiOOUknBL/ANKkH843F4qBWc1Ek/SawkUrrvU9iLDpHe0swi9kahLtoqFUhylSMQjYaQUtHdMfXT6Y2bAogj9tX8xjJWMyq4fuo9J9J7/LWf59Td8EzKWtNpJ2fWbymnUNVXWjhTh+ELyi+wU3F6xzPSjzzo6SNI7GKVFJE+xiDTNYB+4mPRPxa/3vzifaTc6eTNK6qXSdWp15EJTeGsdvShKp19Y5npdUZDz0+A/lCbHP72CJR6jCU6msfrdUKCm8vWP1uqHHNH97IUc5f97IAxgout6x2dLqhQUXzrHIdLww4c1v6PMYX4xXgH5wBiBRcTrHMdKHVRf5xy+V1w7oI8IhfjP3YAxEouc45jpdcOJRf5xy+VC/Fjxh54d8YPFP5QBiJTxatY7elDiUXhrHI9KFP+Uvwnzw5XPHgMAYiUXF6x29KHEpvJ1j9aFPMc8J80PVzkwBiBTr6xz+V1QVTdRrH63VDxmvw/kIQc1v+9hgBAU31ax2dKGgouI1js6RjKn/ADF/RDU8xv6IAKt90P1jBGWCMA//2Q=="/>
          <p:cNvSpPr>
            <a:spLocks noChangeAspect="1" noChangeArrowheads="1"/>
          </p:cNvSpPr>
          <p:nvPr/>
        </p:nvSpPr>
        <p:spPr bwMode="auto">
          <a:xfrm>
            <a:off x="76200" y="-784225"/>
            <a:ext cx="2771775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5372" name="Picture 12" descr="http://t3.gstatic.com/images?q=tbn:ANd9GcSvXftxNubhkiSRGCnFGPMtVBBuFh2mfIwmfjDwN73vwYvODYkH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4725144"/>
            <a:ext cx="461984" cy="652644"/>
          </a:xfrm>
          <a:prstGeom prst="rect">
            <a:avLst/>
          </a:prstGeom>
          <a:noFill/>
        </p:spPr>
      </p:pic>
      <p:pic>
        <p:nvPicPr>
          <p:cNvPr id="15374" name="Picture 14" descr="http://t1.gstatic.com/images?q=tbn:ANd9GcRaRqTvHgDITfSD5ty3fIrQOVzl9CllPX5A09yyL1HPKmKBOmgS4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4581128"/>
            <a:ext cx="504056" cy="598804"/>
          </a:xfrm>
          <a:prstGeom prst="rect">
            <a:avLst/>
          </a:prstGeom>
          <a:noFill/>
        </p:spPr>
      </p:pic>
      <p:sp>
        <p:nvSpPr>
          <p:cNvPr id="15376" name="AutoShape 16" descr="data:image/jpg;base64,/9j/4AAQSkZJRgABAQAAAQABAAD/2wCEAAkGBhISEBUUEhQWFRUWGRkYFxgYGR8dGxsbHRgdFx4YIR0XHCceHBwkGRwYHzMkIygqLiwsGR4xNTAtNSYrLSkBCQoKDgwOGg8PGi0kHyQsLCwsLCwsLDQsKSwqLCwsLCwsLCwsKSwsLCwsLCwsKSwsLywsLCwsLCwsKSwsLCwsLP/AABEIAIEAoAMBIgACEQEDEQH/xAAcAAACAwEBAQEAAAAAAAAAAAAABgQFBwMCAQj/xABBEAACAQIDBgMFBAcHBQEAAAABAgMEEQASIQUGEzFBUSJhcQcUMkKBI1KRsWJygpKhosEWM0NTY3PCFTSTsuEk/8QAGgEAAwEBAQEAAAAAAAAAAAAAAAMEAgUBBv/EACkRAAICAgIBAgUFAQAAAAAAAAABAhEDIRIxBEFREyIyYXEFgZGh8BT/2gAMAwEAAhEDEQA/ANxwYMGAAwYMGAAwYMGAAwYMVG8m31pYr6NI1xGhNrkcyT0RebHp6kAnQLZz3o3thokGfxSPcRxAgM5HM3OiqOrHQeZsDn20K+epBkqqg8O1xDTuUiA56shzy6dzY9sU8u8NE8pklmSaZjYyupI/VUkFUQdAv4nUmTVbYSym4KMbZgQRyv06HUYlnkk9IsxYo9s9Q7QejmjelDBQQZUDkq0ZkjjIKsSL/aaMNQbdCQdpxhW6G2TAI3qqZpYZkhiR1YBlMZEvwn4s7hbai/DA1uMbbQVyTRJLEwZJFDKw6gi4OHY+qsRl+rokYMGDDBQYMGIm1tqx00LSytlReehJJJsAANSSSAAO+ACXgwnv7TIQhb3ep0BIGRSTbpYObXx82b7TIHfLUI1NdSyM7KyOBqVDIT4ra5bajlfAA44MQ9l7XhqUzwSJIt7Eqb2PY9QfI64mYAFurkerldA7x08bFGKEq8rgeIBhqsa8vDqzX1AHihn2f0F7iEq/+Yskgkv3zh81/O+JW7EwNHE/3wZDY31d2c/xJxYs98cjLmk5PZTGGih4FfSG9PL73F1hqDaQfqTga+kgP62t8SD7S6JLLUGSnlOnCkifPfsMisr+qkg4smkxV7T2pSg8KokgubHhyMmt+Ryuf6Y1j8ua01Z68KYT78ysD7tQ1DgXOeW0Kaa8mBlP0Q4p9j+1h5Z+C9GwfnkViHtrySdIy9gPlufLF9BTJGLIoUdhe34dPQYj7SgikTLMqstx8XQ3ABB5q17WIscC853taNf8+tFvvDvKlJSGoZWa+URx/Czu+ipYi4JJ1uNNe2Myp6WbaNa/vDZo4wjTWuFdz4lgXtCo1I+a+t747b07SlkhoTISyw1M8Lv96RFKxMelyubyvf0xQbQ2oUY8J2VyPFkcjw2tdrEDloC1vra2LZzuqPMOPTbNNeMBcoGg0t0t2tyt5YXNq7r0UrZWRVZtSEOQsAb6qtsw052+uIm4e0Z5TOJHZ41EeUsb2YglgCQCfDkP10547wgxzPNMjmSWVkhRRmOVfCLW0uyi/O4HL5sKpllprZy3qrFWGSORGVMt1lFiquNV0ButmC62A7Yc/ZrUxHZ0Ecb3aNFEikEMrMM9irAEaMNeR6E4Rtv7YAtrlzI8ZU5TmMgVoyDqDGwUjN+l0ti29nu1GjmVJCC05MQPK4gjIEqeEAxnIy25r4b88NxaJfKaZpuDBgxQRBil3x2I1XRyQoVDnKy5/hJVg4BtqAbWuNRfF1jzISAbC5toL2ue1+mADEZK1o5jHJw4TFmSWJmAIPhKupAsVte3IWPcWxJgrkkVXAvYm3cHVfpcfwOO1Lt5veGerowM85UylMxjkLBAlyDoCAujdL21xbba3cp5szsoWS2kouGBHJzYgEjz6aYU8lOiiGBzVplVs/actNUGan4d3XJIr3yvYgqfCdGXxC9joxFsPm7W+0VU3CZTDOBfISCGA5sjC2YDroCOoxjtFtwM7RsVLpe5Qgo1iBmUjmDe/ljv71IammEVzLxUMWXnmDi4/VMZe/kDfDLENGibiVg9yiiJ8cPEhYdjFIYz+Qxfs+EfeF22dtN2Vbx1JM0YHzOFCzwj9J1CSKOrRgczo00e0I5o1ljYOji6kdRji+TBwm/YtxVJEsyYSt5XalVEitedm4jZUaSZ21yfaAqqgZmLMCFVVAGG1pMKu+lOwanqQLrA7cQdkkUKX/ZIBPkWOE4WuaTH8CJT1NZTQyOrQmNFLLCxay2W+VJPM8lK2ubDKNMWNHs3alSQ5FPlOsRSTNAOgkOW7yt2U5VB8+VJvWlqdXzG2qAXst5LAOzA3GUBgLdX/HVd3ayOWmjeKMxRkWjUjLZRoPCOQsOWOpjwQltoR5EnjlUSBDuTB7gaOQtIrXZ3OjmQtxDKCOTZ/EO2nPGZVW5k0datJK6DiK8qzBL8TJlGq5hZhcEi56WPbbsL+9+7DVaxPE4iqIHzwuRddRZkYDUow0NuwPTFUopolhNxYmbC2HVU8bLxIRd2Y3iZ+wBBEy6WAOouL2x52v7zE8E5dHWF8zCOJgwDRvEX1ke4TPnta+nXFwnGimaGpZDK68VMl8mUWRkXNqSpFze1w47HEbbTzcMrCt3YGxLAAedz17aHXniZ3FnRiozgV1RQwzyRkMswWnaKSRNA2ZkNhkNhykNh8OZcQYKfSOFmuKcMsLRjLlFkAZrGwmHQi1xmNtTj7tCppqgZ545Q8ehQ58wP3SI2sbnlf4r6c8dVcQQM7RrEiAtkW3hAF9SNCx8vIXPPHjbGY4wft/vc0jdPazVNFBM3xOgzdsw8LEdgWBP1xb4otxtnPBs6mjk0cRgsOzN4yPoWt9MXuLTjBhdm3xjdmSlBnZSQXGkKsOhf5iDzCZj3tiH7QklaONMzJTEuahlNrgAZYyw+FGJa50+EC/i1p6DbNMpSFJIgx8KRqRewB5KvIaHywqc2tIpw4VNW2dYWhjRY4pDJUe8Scc6jVxxpLjkF8SWtexKC/PHHb9G09PLErZDIjKG52v8A06ehxN4wLsALEZdepBGh9OY+hxwkfE8pXs6GLHSaMfmdgbNc8Nil4/lZfCSv3lPIjy5Ys9jSTS1UEUF+MzKUfQZcrBmY31ACi5HXlg3s2clM8YjZiZDIWBP6QIyjoLsVA1vhx9kG6lStS1XNGYk4bRrnFmcsVNwCLhQBz0uTppiqL5Kzl5IcJOLLvd6YVMQqpAGeZme7AEoFdljRb/CFUDl1LHmTjvTbISKVniZ0Dks8YI4ZY82ykHKT1ykX63xTV4fZbSQP9nTSO7UtRa6RlznMMlwQtmJsToVPcHH197ALOysqrpMliTGOkykaSR9yt9Cp0sQeLnx5FN/cuxODihkL45Sm4I76d/4Y5RVSuoZCGU6hlNwfQjTEXam00gjMkh/VHzO3RFHMsTpYYh23S7K6SVsot1MtTDLTToMuqlRyAzMhUdgrqSvUAp2wxbgNVJVT0zSBooArEnm/FuyMAAAh8L5tSCRcKCScU+7VC1OglluXZLMi63keV5CB0Ju4UHyJOmG/cKlJgapkW0tSxdrixCqSscep5Kv4kk9cfRYls53kOopPsZ8QtqbWjp1BckljlRFF3djyVR1P8ALkkAE4iby7yJRxqSrSSyNkhhT45HPyi/IDmWOgGImxdjyBveKsq9UwI8PwRKdeFHfkNBdubkXOlgKSGxcCGsr62Cq+ykEVLLCYz4ogOKbhuTMrvr8pzkcsQK3a81HpXJeMGwqYhdD0GdB4o2/Edu2LvfSiMM8O0Ev9jeKoA6wOfit/pvZvQt2GIx3ZTaWeSquYBnjp4wSNdVaoPds18l9ABfW+CWNSWzUM08ctdFDW7ToJgJDUReEEBhIoYA87E+JCR2sdceaeup56ikRyVpHkb7RhljkaIKyxAtbwFjqeRKW74V6vcwR1sVBKFLysoEoHhMZJ8fdWsrC3frbGmf2WdZqdC5mpomkYCUgsgMLRiLUfaRnMeeo0BuNRhYEndlObynVKtj/gwqbDqGpJlpnN6eT/ALZiblGAuack8xYEoewK9Fu142SJ2GFrezZMhEclNEjNGzMw0DMDGyADlexbNYkfDhlwo751aySx0pJIyNNIASLr/doDYjQsWNv9PGZNJbGY03JJdihQUrtUSy8TxoyxMw8SvluzpYHKArNlBUmxQ3LXa8/aMPEjZLlcwsCOYN7htdNCAcd1iVFCooVRoABYAegxTvtLjCThWaMK65x8z2tZbcwDzPfQd8RSduztY48Y0y59mu6kU0Ue0KgcaoYsYnbRVQMVQqg8KmwzX5gsdcaNhb9nM8bbLpeEQQsSK3cMFGYEdDf8xhkxclRw27ds8TQK6lXUMp0IIuCOxB0OM93k3NgZpIKCniSUIJJPG6RqHYhV4a3jZnyyaMtrDW98O+2dsxUsRllNgL2A5kgFrAddAT6AnGVBHklepkZ1nkOYsrFSg+WNSD8KjTzNyeePHXqJyZli2yFtDYUC5hCZqWcyRxmJXKEPK4jVioJRkub5k0Nud8Mm0/ZdLA6z0UpndRZo6psxbzSQD7Nj6WPXFTtfabSBPebB4mD09YFH2bg3HFUC2QmwJHhPULpjTd19t+90qSlcjm6yJe+WRTlZfS40PUEHGVjiULyviVKOhHh2hV24SUNSs7eEZ0HCQ/eaUEoVHPS5NrDD4hjo6QcR7RwRAMx+6igX9dMWFsJ2+496qKbZ4+Bzx6n/AGYiLIf15Mq+inGowUej3Jllk3I8boUUlRI20akESTC1PGf8GnOqj9d9GY+gw0s2PhbtjlNMFUliAACSToABqST0FsMSJ2z09ra636Yj01MkUaxxqFRBlVRyAHIDBBU50D2IzC4DCxt0JHS41sdddbHTAWxow2ZPvLtUf9eR76RSwR+mgB/jIcaqzY/PW0KhpjLLfWRpJB9WLL+Ay/hjedn13FhjlHJ0V/TMob+uNtdDvIjxUfwcqyJZhJE+lspUg+IaBlkHZlcGx7rifu1t8y3hnstTEPGOQdeQmTujdvlNwel16TaSe+xZHVlkV4HIIIEiDjINOuUy6fpYk7X2UswU5mjkQ3jlQ2dCdLg9QeqnQjnjLjZPGfF7HXClvFurO9X7zTtGS0axPHISo8LFlcMoOviYEWxH/tVXwswemSoQsxRoZFRwpJIVllspIFhcNrbliPtvfqU08l6CYR5TmLVEcVhbXWNy47aa9sKcL00UxyKLtMT9rSye88CaWNwLqyxhuCHtm4bG4aUhRcqSq6qCG1GOGxqsQQSMxLXnlyAABmObkFUBRrfkAAOwwv7SVYYo5BHw2MilYxIzhBYnLdyczHW57scdIUYJFMWI1sQeWRza3rmOa/mcaeBNKP7sbDyZQk5vb6Rebl1stJOVgeJDkzyI5ORs86qqg8xlzMAQCToLa42HdvbQqqZJbZWN1ddfC6mzLqATY9bY/P1NCZWacMVLHwafKjKUOv6Slh6jtjQvZNt/hO1C50a8kDdTyzxnuRowPUZu2NTg0+XoKUotV6nr2ibUz1LQ/dFPEo85pGmkP/hgVfRm7nETHLftbbYAsdeDJ6hYZ0v63uMeGqe2ESOZ5kvnSPdTMqoS2o5WAuSSbBQOpJIAHW+JW7G1xsxmBINNJJaRFDEQSgWYLJbhtlAGZFOmU5SSCuKWfaPDkWS9+Ek8wvyzxwOyfzkH6YZoNgD/AKWtNyJiXXqJCA+e/cSeLGW+BX+n4OcXI0kHCZui3vEtVXHUTScKH/ZhJRSPJnzv53XthT2Hv5ONltBJf3h0EdLJ95nbhZDzIeMk8+arfocaHsrZ609PFAnwxIqDzsLX+pufrh0djXJVomFsLktR73UGNdaenb7U9JJhqIvNENmbu2Vehx73s208SJDT/wDc1BMcP6OnilP6Ma+L1sOuJmydmpTQJDH8KC1zzJ5lierMbknucbF2TWbEPaVTkhkc/Ijv+6pb+mO5OF3f6oK7MqivPhlR+0wX8icaMdujJdnUx4MYP3F/iMafubSpNsykMqh8sdhm15MV/wCIwhtCETyUfkP/AJh93DBXZdKOR4X5sxH5jG5eiOh564xiVe16gLTT1KgAQ1quthayRMkLeQBGcYcc1xfmO45YVd9KZYdjVEYPKIC/UsXUlj5lrn1OGEeyyjKqU41OxAzcCV0F7a2QkquvQAYW3xZAoc0dScJe821ONOIUIMUNmkINw0nNU06KPEfMr2w1bwbm0NPFPV1JnmVM8uR5nyXJLBAikC1zlANxyxm1BEIobsFUnNI4UWUFvEQAOQHIDoBhkHyYLHx2yFt77R1HRCAP9x9B+6l2/aGJldArRFG0WwGnYEaD8AMRZF1plPxENUP6kWUfzW/Zxz2m5crEDqSGY9kB/qRYfXthvuzTJSSDKMvLkLcrDTTyxJ2LMVrKVl5ieK37ThD/ACs2IRIAsNAMW241IZ9p06DlGWmbyCCy/i7L+GPcjqLMx2xq9qFGyVlLMD4XSSJx5oGdP4PL+GFZ6jD97WIL0sL/AOXOp/eR4/8AljMTIcRJWQ+drIvwcdvveFjroGvbnlZSp09Df6Y1ShqhJTRSD540b8UBxlxF+eHPcWszUAjJ8UDNEfQeJD+4wwnPHSZ0P0fLbeN/kX4lCtUwNySdmUg2IDWmVgRqCGY2I5Ww/wC6O8JqI2SQgyxZQzcsysDle3QmzAjup6WxnW844dcWvZZYgb/pRmx/lYHFpsSmlWhcpdZtoyR08HdY7MOL+4ZpPS2N4vpsxkhKHkzj6d/yT9gVT1O1/eifsngmWmH+nHKkZf8AbYufS2HaCpV0V1N1YBlPcEXB9CLHFLvxQCliomplsYi1Oq5gAYniIZbn5rohBPzAdycR9zNuJLTRRE2miRY3jbRxkGTNlvexABuLjXnhkWroZki0r9BiZsVG9NA09FPEnxOhyjuwswH1IAxaNpzxyJvhtE91sx7aNYPdpHH3GFuoJGXKR3B0t3GH/Z22aalpoopZo42ijjRwxtlYRqSDfkdR+IwVm50L1QnNwLh2jt4WkW2WQ/17kKemtftrYMxZp3q441VmYM0QsiHKAtydPh+IWJJ59MEnLtFmbyI53G9a/sNvbQFbEYYQ5jJUyTZSFyqcxVC2rubACwsL3v0w07jb20ppYY5Kn/8AQVJkSZyJA3xOtpTfKt7DyF++EiGaaWphgWqYqX4Uj8GwDG4CjisXdswuegHXUYqt793a2NiKmIOJDl4qrmRIUfnYXKMQQTfq3PTSZOUpbodxxwxpRu/uh79rm1LinpF/xX4sg/04tQD+tIV9cpwjSyWFzoPP/wC4iVez4nkZ3GZ8zZzma+bMcwNm55r3874jHZUP3AfW7f8AsTi7HBxVEkpJkUVKK7cAGRiMoF/AguTbN0FyTYX+mJFNDlBLHMzas3c9h2A5AY7EgCw0HljhLMLamwHM42lRhuz5NMACToBqTh+9hMGcVlQRzeOJbjUKq57fXOpPoMZrGhnINrRA/v2/4/njaPY9SZNnFrayzzP+D5B/BRhGZ2vsMxqi43+oTLs+YAZmUBwB3Rg35A4zKg3OrJgCkLAHW7WUW7+IjG3YMTp0YzePHK02ZPH7LqwjVoR5F2/ohGJuw9yaymlclUZJFsxV/mX4TZrHkWHLt2xpeDHkvmVM1hwRwzU4doxzfndsyxpxg8apIhZrcoywSQ35fASfphn3b2PM+0M0s4mjo0KITGFYySqCb5DlusYXUKP7w6Dq9PGGBBAIOhB1BHbHiClRM2RQuY5msLXNgLm3WwH4YzCPFUWZsnxZKVCHvbTLW7QEMgzQUsYZl11mluF5H5IxcEagvhQ25uJMAzRSrKEVmTiXEqkDQB05+uh0640ufdZxJNIjgmV85DC1rIqAA68gowuV/viGwpJTb5iyBPxUs38uET5crN46qrFqo2yaOeRBxY0AjWM8MsjhUBMhOXVixa5uCbC/IWg/2vaaV2d+IsUIZVCsozGeNSxRSQ5y3tcEC/LDRHXSAHihVN9ACeXnmAuefTEKupopWVnW7KCAwZlYA8xdGBt5YyszWmbeBPaSsoJdpibNw1FPl4ZWaOFUZGMpU2ZVFw0fNT2GPM8M0tojLFNnzgSyGRrXUAWBLWY68iB4e5thhodhLmDRRMzdDd3I+rE4tqH2dMX4nCjia5NzzuRYkBb2NvTB8Ry1Gz1QjHcqspaOgSnraeqkfPleJGU/CGZOAZdfmzlWueQzd8bJhJrvZqJoXjecjMLXVeWoN9T5YdsOxqSXzCMri38ph+8+x45Np1pdALSIFKkqR9krE3UjUk31xTTbAt8E8y+pD/8AsMajt7cGWSeaaKRLysGysCLWRU5i9/h7DCvW7n1qf4LN+oQ35G+OhjceJLK7EmXZ1QOUqMPNCD/A48DZdzeVs9uS2snrbr9cM/8AZqsY2FPL+6R+eLPZ/swrJT9pkhXqWOZvoq/1IxtuC7ZjfoJrMSbAXPIAfljc9xdntBs6njdSrhLsp5hmJYg+dzjlu3uJTUZDKDJL/mPzHoOS/n54Y8T5ZqXQyEa7DBgwYSMDBgwYADBgwYADHzBgwAQ6/lhfo/7z8cGDCZ9obDpjTDyx0wYMOQoMGDBgAMfMGDAAHH3BgwAGDBgwAf/Z"/>
          <p:cNvSpPr>
            <a:spLocks noChangeAspect="1" noChangeArrowheads="1"/>
          </p:cNvSpPr>
          <p:nvPr/>
        </p:nvSpPr>
        <p:spPr bwMode="auto">
          <a:xfrm>
            <a:off x="76200" y="-585788"/>
            <a:ext cx="1524000" cy="1228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78" name="AutoShape 18" descr="data:image/jpg;base64,/9j/4AAQSkZJRgABAQAAAQABAAD/2wCEAAkGBhISEBUUEhQWFRUWGRkYFxgYGR8dGxsbHRgdFx4YIR0XHCceHBwkGRwYHzMkIygqLiwsGR4xNTAtNSYrLSkBCQoKDgwOGg8PGi0kHyQsLCwsLCwsLDQsKSwqLCwsLCwsLCwsKSwsLCwsLCwsKSwsLywsLCwsLCwsKSwsLCwsLP/AABEIAIEAoAMBIgACEQEDEQH/xAAcAAACAwEBAQEAAAAAAAAAAAAABgQFBwMCAQj/xABBEAACAQIDBgMFBAcHBQEAAAABAgMEEQASIQUGEzFBUSJhcQcUMkKBI1KRsWJygpKhosEWM0NTY3PCFTSTsuEk/8QAGgEAAwEBAQEAAAAAAAAAAAAAAAMEAgUBBv/EACkRAAICAgIBAgUFAQAAAAAAAAABAhEDIRIxBEFREyIyYXEFgZGh8BT/2gAMAwEAAhEDEQA/ANxwYMGAAwYMGAAwYMGAAwYMVG8m31pYr6NI1xGhNrkcyT0RebHp6kAnQLZz3o3thokGfxSPcRxAgM5HM3OiqOrHQeZsDn20K+epBkqqg8O1xDTuUiA56shzy6dzY9sU8u8NE8pklmSaZjYyupI/VUkFUQdAv4nUmTVbYSym4KMbZgQRyv06HUYlnkk9IsxYo9s9Q7QejmjelDBQQZUDkq0ZkjjIKsSL/aaMNQbdCQdpxhW6G2TAI3qqZpYZkhiR1YBlMZEvwn4s7hbai/DA1uMbbQVyTRJLEwZJFDKw6gi4OHY+qsRl+rokYMGDDBQYMGIm1tqx00LSytlReehJJJsAANSSSAAO+ACXgwnv7TIQhb3ep0BIGRSTbpYObXx82b7TIHfLUI1NdSyM7KyOBqVDIT4ra5bajlfAA44MQ9l7XhqUzwSJIt7Eqb2PY9QfI64mYAFurkerldA7x08bFGKEq8rgeIBhqsa8vDqzX1AHihn2f0F7iEq/+Yskgkv3zh81/O+JW7EwNHE/3wZDY31d2c/xJxYs98cjLmk5PZTGGih4FfSG9PL73F1hqDaQfqTga+kgP62t8SD7S6JLLUGSnlOnCkifPfsMisr+qkg4smkxV7T2pSg8KokgubHhyMmt+Ryuf6Y1j8ua01Z68KYT78ysD7tQ1DgXOeW0Kaa8mBlP0Q4p9j+1h5Z+C9GwfnkViHtrySdIy9gPlufLF9BTJGLIoUdhe34dPQYj7SgikTLMqstx8XQ3ABB5q17WIscC853taNf8+tFvvDvKlJSGoZWa+URx/Czu+ipYi4JJ1uNNe2Myp6WbaNa/vDZo4wjTWuFdz4lgXtCo1I+a+t747b07SlkhoTISyw1M8Lv96RFKxMelyubyvf0xQbQ2oUY8J2VyPFkcjw2tdrEDloC1vra2LZzuqPMOPTbNNeMBcoGg0t0t2tyt5YXNq7r0UrZWRVZtSEOQsAb6qtsw052+uIm4e0Z5TOJHZ41EeUsb2YglgCQCfDkP10547wgxzPNMjmSWVkhRRmOVfCLW0uyi/O4HL5sKpllprZy3qrFWGSORGVMt1lFiquNV0ButmC62A7Yc/ZrUxHZ0Ecb3aNFEikEMrMM9irAEaMNeR6E4Rtv7YAtrlzI8ZU5TmMgVoyDqDGwUjN+l0ti29nu1GjmVJCC05MQPK4gjIEqeEAxnIy25r4b88NxaJfKaZpuDBgxQRBil3x2I1XRyQoVDnKy5/hJVg4BtqAbWuNRfF1jzISAbC5toL2ue1+mADEZK1o5jHJw4TFmSWJmAIPhKupAsVte3IWPcWxJgrkkVXAvYm3cHVfpcfwOO1Lt5veGerowM85UylMxjkLBAlyDoCAujdL21xbba3cp5szsoWS2kouGBHJzYgEjz6aYU8lOiiGBzVplVs/actNUGan4d3XJIr3yvYgqfCdGXxC9joxFsPm7W+0VU3CZTDOBfISCGA5sjC2YDroCOoxjtFtwM7RsVLpe5Qgo1iBmUjmDe/ljv71IammEVzLxUMWXnmDi4/VMZe/kDfDLENGibiVg9yiiJ8cPEhYdjFIYz+Qxfs+EfeF22dtN2Vbx1JM0YHzOFCzwj9J1CSKOrRgczo00e0I5o1ljYOji6kdRji+TBwm/YtxVJEsyYSt5XalVEitedm4jZUaSZ21yfaAqqgZmLMCFVVAGG1pMKu+lOwanqQLrA7cQdkkUKX/ZIBPkWOE4WuaTH8CJT1NZTQyOrQmNFLLCxay2W+VJPM8lK2ubDKNMWNHs3alSQ5FPlOsRSTNAOgkOW7yt2U5VB8+VJvWlqdXzG2qAXst5LAOzA3GUBgLdX/HVd3ayOWmjeKMxRkWjUjLZRoPCOQsOWOpjwQltoR5EnjlUSBDuTB7gaOQtIrXZ3OjmQtxDKCOTZ/EO2nPGZVW5k0datJK6DiK8qzBL8TJlGq5hZhcEi56WPbbsL+9+7DVaxPE4iqIHzwuRddRZkYDUow0NuwPTFUopolhNxYmbC2HVU8bLxIRd2Y3iZ+wBBEy6WAOouL2x52v7zE8E5dHWF8zCOJgwDRvEX1ke4TPnta+nXFwnGimaGpZDK68VMl8mUWRkXNqSpFze1w47HEbbTzcMrCt3YGxLAAedz17aHXniZ3FnRiozgV1RQwzyRkMswWnaKSRNA2ZkNhkNhykNh8OZcQYKfSOFmuKcMsLRjLlFkAZrGwmHQi1xmNtTj7tCppqgZ545Q8ehQ58wP3SI2sbnlf4r6c8dVcQQM7RrEiAtkW3hAF9SNCx8vIXPPHjbGY4wft/vc0jdPazVNFBM3xOgzdsw8LEdgWBP1xb4otxtnPBs6mjk0cRgsOzN4yPoWt9MXuLTjBhdm3xjdmSlBnZSQXGkKsOhf5iDzCZj3tiH7QklaONMzJTEuahlNrgAZYyw+FGJa50+EC/i1p6DbNMpSFJIgx8KRqRewB5KvIaHywqc2tIpw4VNW2dYWhjRY4pDJUe8Scc6jVxxpLjkF8SWtexKC/PHHb9G09PLErZDIjKG52v8A06ehxN4wLsALEZdepBGh9OY+hxwkfE8pXs6GLHSaMfmdgbNc8Nil4/lZfCSv3lPIjy5Ys9jSTS1UEUF+MzKUfQZcrBmY31ACi5HXlg3s2clM8YjZiZDIWBP6QIyjoLsVA1vhx9kG6lStS1XNGYk4bRrnFmcsVNwCLhQBz0uTppiqL5Kzl5IcJOLLvd6YVMQqpAGeZme7AEoFdljRb/CFUDl1LHmTjvTbISKVniZ0Dks8YI4ZY82ykHKT1ykX63xTV4fZbSQP9nTSO7UtRa6RlznMMlwQtmJsToVPcHH197ALOysqrpMliTGOkykaSR9yt9Cp0sQeLnx5FN/cuxODihkL45Sm4I76d/4Y5RVSuoZCGU6hlNwfQjTEXam00gjMkh/VHzO3RFHMsTpYYh23S7K6SVsot1MtTDLTToMuqlRyAzMhUdgrqSvUAp2wxbgNVJVT0zSBooArEnm/FuyMAAAh8L5tSCRcKCScU+7VC1OglluXZLMi63keV5CB0Ju4UHyJOmG/cKlJgapkW0tSxdrixCqSscep5Kv4kk9cfRYls53kOopPsZ8QtqbWjp1BckljlRFF3djyVR1P8ALkkAE4iby7yJRxqSrSSyNkhhT45HPyi/IDmWOgGImxdjyBveKsq9UwI8PwRKdeFHfkNBdubkXOlgKSGxcCGsr62Cq+ykEVLLCYz4ogOKbhuTMrvr8pzkcsQK3a81HpXJeMGwqYhdD0GdB4o2/Edu2LvfSiMM8O0Ev9jeKoA6wOfit/pvZvQt2GIx3ZTaWeSquYBnjp4wSNdVaoPds18l9ABfW+CWNSWzUM08ctdFDW7ToJgJDUReEEBhIoYA87E+JCR2sdceaeup56ikRyVpHkb7RhljkaIKyxAtbwFjqeRKW74V6vcwR1sVBKFLysoEoHhMZJ8fdWsrC3frbGmf2WdZqdC5mpomkYCUgsgMLRiLUfaRnMeeo0BuNRhYEndlObynVKtj/gwqbDqGpJlpnN6eT/ALZiblGAuack8xYEoewK9Fu142SJ2GFrezZMhEclNEjNGzMw0DMDGyADlexbNYkfDhlwo751aySx0pJIyNNIASLr/doDYjQsWNv9PGZNJbGY03JJdihQUrtUSy8TxoyxMw8SvluzpYHKArNlBUmxQ3LXa8/aMPEjZLlcwsCOYN7htdNCAcd1iVFCooVRoABYAegxTvtLjCThWaMK65x8z2tZbcwDzPfQd8RSduztY48Y0y59mu6kU0Ue0KgcaoYsYnbRVQMVQqg8KmwzX5gsdcaNhb9nM8bbLpeEQQsSK3cMFGYEdDf8xhkxclRw27ds8TQK6lXUMp0IIuCOxB0OM93k3NgZpIKCniSUIJJPG6RqHYhV4a3jZnyyaMtrDW98O+2dsxUsRllNgL2A5kgFrAddAT6AnGVBHklepkZ1nkOYsrFSg+WNSD8KjTzNyeePHXqJyZli2yFtDYUC5hCZqWcyRxmJXKEPK4jVioJRkub5k0Nud8Mm0/ZdLA6z0UpndRZo6psxbzSQD7Nj6WPXFTtfabSBPebB4mD09YFH2bg3HFUC2QmwJHhPULpjTd19t+90qSlcjm6yJe+WRTlZfS40PUEHGVjiULyviVKOhHh2hV24SUNSs7eEZ0HCQ/eaUEoVHPS5NrDD4hjo6QcR7RwRAMx+6igX9dMWFsJ2+496qKbZ4+Bzx6n/AGYiLIf15Mq+inGowUej3Jllk3I8boUUlRI20akESTC1PGf8GnOqj9d9GY+gw0s2PhbtjlNMFUliAACSToABqST0FsMSJ2z09ra636Yj01MkUaxxqFRBlVRyAHIDBBU50D2IzC4DCxt0JHS41sdddbHTAWxow2ZPvLtUf9eR76RSwR+mgB/jIcaqzY/PW0KhpjLLfWRpJB9WLL+Ay/hjedn13FhjlHJ0V/TMob+uNtdDvIjxUfwcqyJZhJE+lspUg+IaBlkHZlcGx7rifu1t8y3hnstTEPGOQdeQmTujdvlNwel16TaSe+xZHVlkV4HIIIEiDjINOuUy6fpYk7X2UswU5mjkQ3jlQ2dCdLg9QeqnQjnjLjZPGfF7HXClvFurO9X7zTtGS0axPHISo8LFlcMoOviYEWxH/tVXwswemSoQsxRoZFRwpJIVllspIFhcNrbliPtvfqU08l6CYR5TmLVEcVhbXWNy47aa9sKcL00UxyKLtMT9rSye88CaWNwLqyxhuCHtm4bG4aUhRcqSq6qCG1GOGxqsQQSMxLXnlyAABmObkFUBRrfkAAOwwv7SVYYo5BHw2MilYxIzhBYnLdyczHW57scdIUYJFMWI1sQeWRza3rmOa/mcaeBNKP7sbDyZQk5vb6Rebl1stJOVgeJDkzyI5ORs86qqg8xlzMAQCToLa42HdvbQqqZJbZWN1ddfC6mzLqATY9bY/P1NCZWacMVLHwafKjKUOv6Slh6jtjQvZNt/hO1C50a8kDdTyzxnuRowPUZu2NTg0+XoKUotV6nr2ibUz1LQ/dFPEo85pGmkP/hgVfRm7nETHLftbbYAsdeDJ6hYZ0v63uMeGqe2ESOZ5kvnSPdTMqoS2o5WAuSSbBQOpJIAHW+JW7G1xsxmBINNJJaRFDEQSgWYLJbhtlAGZFOmU5SSCuKWfaPDkWS9+Ek8wvyzxwOyfzkH6YZoNgD/AKWtNyJiXXqJCA+e/cSeLGW+BX+n4OcXI0kHCZui3vEtVXHUTScKH/ZhJRSPJnzv53XthT2Hv5ONltBJf3h0EdLJ95nbhZDzIeMk8+arfocaHsrZ609PFAnwxIqDzsLX+pufrh0djXJVomFsLktR73UGNdaenb7U9JJhqIvNENmbu2Vehx73s208SJDT/wDc1BMcP6OnilP6Ma+L1sOuJmydmpTQJDH8KC1zzJ5lierMbknucbF2TWbEPaVTkhkc/Ijv+6pb+mO5OF3f6oK7MqivPhlR+0wX8icaMdujJdnUx4MYP3F/iMafubSpNsykMqh8sdhm15MV/wCIwhtCETyUfkP/AJh93DBXZdKOR4X5sxH5jG5eiOh564xiVe16gLTT1KgAQ1quthayRMkLeQBGcYcc1xfmO45YVd9KZYdjVEYPKIC/UsXUlj5lrn1OGEeyyjKqU41OxAzcCV0F7a2QkquvQAYW3xZAoc0dScJe821ONOIUIMUNmkINw0nNU06KPEfMr2w1bwbm0NPFPV1JnmVM8uR5nyXJLBAikC1zlANxyxm1BEIobsFUnNI4UWUFvEQAOQHIDoBhkHyYLHx2yFt77R1HRCAP9x9B+6l2/aGJldArRFG0WwGnYEaD8AMRZF1plPxENUP6kWUfzW/Zxz2m5crEDqSGY9kB/qRYfXthvuzTJSSDKMvLkLcrDTTyxJ2LMVrKVl5ieK37ThD/ACs2IRIAsNAMW241IZ9p06DlGWmbyCCy/i7L+GPcjqLMx2xq9qFGyVlLMD4XSSJx5oGdP4PL+GFZ6jD97WIL0sL/AOXOp/eR4/8AljMTIcRJWQ+drIvwcdvveFjroGvbnlZSp09Df6Y1ShqhJTRSD540b8UBxlxF+eHPcWszUAjJ8UDNEfQeJD+4wwnPHSZ0P0fLbeN/kX4lCtUwNySdmUg2IDWmVgRqCGY2I5Ww/wC6O8JqI2SQgyxZQzcsysDle3QmzAjup6WxnW844dcWvZZYgb/pRmx/lYHFpsSmlWhcpdZtoyR08HdY7MOL+4ZpPS2N4vpsxkhKHkzj6d/yT9gVT1O1/eifsngmWmH+nHKkZf8AbYufS2HaCpV0V1N1YBlPcEXB9CLHFLvxQCliomplsYi1Oq5gAYniIZbn5rohBPzAdycR9zNuJLTRRE2miRY3jbRxkGTNlvexABuLjXnhkWroZki0r9BiZsVG9NA09FPEnxOhyjuwswH1IAxaNpzxyJvhtE91sx7aNYPdpHH3GFuoJGXKR3B0t3GH/Z22aalpoopZo42ijjRwxtlYRqSDfkdR+IwVm50L1QnNwLh2jt4WkW2WQ/17kKemtftrYMxZp3q441VmYM0QsiHKAtydPh+IWJJ59MEnLtFmbyI53G9a/sNvbQFbEYYQ5jJUyTZSFyqcxVC2rubACwsL3v0w07jb20ppYY5Kn/8AQVJkSZyJA3xOtpTfKt7DyF++EiGaaWphgWqYqX4Uj8GwDG4CjisXdswuegHXUYqt793a2NiKmIOJDl4qrmRIUfnYXKMQQTfq3PTSZOUpbodxxwxpRu/uh79rm1LinpF/xX4sg/04tQD+tIV9cpwjSyWFzoPP/wC4iVez4nkZ3GZ8zZzma+bMcwNm55r3874jHZUP3AfW7f8AsTi7HBxVEkpJkUVKK7cAGRiMoF/AguTbN0FyTYX+mJFNDlBLHMzas3c9h2A5AY7EgCw0HljhLMLamwHM42lRhuz5NMACToBqTh+9hMGcVlQRzeOJbjUKq57fXOpPoMZrGhnINrRA/v2/4/njaPY9SZNnFrayzzP+D5B/BRhGZ2vsMxqi43+oTLs+YAZmUBwB3Rg35A4zKg3OrJgCkLAHW7WUW7+IjG3YMTp0YzePHK02ZPH7LqwjVoR5F2/ohGJuw9yaymlclUZJFsxV/mX4TZrHkWHLt2xpeDHkvmVM1hwRwzU4doxzfndsyxpxg8apIhZrcoywSQ35fASfphn3b2PM+0M0s4mjo0KITGFYySqCb5DlusYXUKP7w6Dq9PGGBBAIOhB1BHbHiClRM2RQuY5msLXNgLm3WwH4YzCPFUWZsnxZKVCHvbTLW7QEMgzQUsYZl11mluF5H5IxcEagvhQ25uJMAzRSrKEVmTiXEqkDQB05+uh0640ufdZxJNIjgmV85DC1rIqAA68gowuV/viGwpJTb5iyBPxUs38uET5crN46qrFqo2yaOeRBxY0AjWM8MsjhUBMhOXVixa5uCbC/IWg/2vaaV2d+IsUIZVCsozGeNSxRSQ5y3tcEC/LDRHXSAHihVN9ACeXnmAuefTEKupopWVnW7KCAwZlYA8xdGBt5YyszWmbeBPaSsoJdpibNw1FPl4ZWaOFUZGMpU2ZVFw0fNT2GPM8M0tojLFNnzgSyGRrXUAWBLWY68iB4e5thhodhLmDRRMzdDd3I+rE4tqH2dMX4nCjia5NzzuRYkBb2NvTB8Ry1Gz1QjHcqspaOgSnraeqkfPleJGU/CGZOAZdfmzlWueQzd8bJhJrvZqJoXjecjMLXVeWoN9T5YdsOxqSXzCMri38ph+8+x45Np1pdALSIFKkqR9krE3UjUk31xTTbAt8E8y+pD/8AsMajt7cGWSeaaKRLysGysCLWRU5i9/h7DCvW7n1qf4LN+oQ35G+OhjceJLK7EmXZ1QOUqMPNCD/A48DZdzeVs9uS2snrbr9cM/8AZqsY2FPL+6R+eLPZ/swrJT9pkhXqWOZvoq/1IxtuC7ZjfoJrMSbAXPIAfljc9xdntBs6njdSrhLsp5hmJYg+dzjlu3uJTUZDKDJL/mPzHoOS/n54Y8T5ZqXQyEa7DBgwYSMDBgwYADBgwYADHzBgwAQ6/lhfo/7z8cGDCZ9obDpjTDyx0wYMOQoMGDBgAMfMGDAAHH3BgwAGDBgwAf/Z"/>
          <p:cNvSpPr>
            <a:spLocks noChangeAspect="1" noChangeArrowheads="1"/>
          </p:cNvSpPr>
          <p:nvPr/>
        </p:nvSpPr>
        <p:spPr bwMode="auto">
          <a:xfrm>
            <a:off x="76200" y="-585788"/>
            <a:ext cx="1524000" cy="1228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80" name="AutoShape 20" descr="data:image/jpg;base64,/9j/4AAQSkZJRgABAQAAAQABAAD/2wCEAAkGBhISEBUUEhQWFRUWGRkYFxgYGR8dGxsbHRgdFx4YIR0XHCceHBwkGRwYHzMkIygqLiwsGR4xNTAtNSYrLSkBCQoKDgwOGg8PGi0kHyQsLCwsLCwsLDQsKSwqLCwsLCwsLCwsKSwsLCwsLCwsKSwsLywsLCwsLCwsKSwsLCwsLP/AABEIAIEAoAMBIgACEQEDEQH/xAAcAAACAwEBAQEAAAAAAAAAAAAABgQFBwMCAQj/xABBEAACAQIDBgMFBAcHBQEAAAABAgMEEQASIQUGEzFBUSJhcQcUMkKBI1KRsWJygpKhosEWM0NTY3PCFTSTsuEk/8QAGgEAAwEBAQEAAAAAAAAAAAAAAAMEAgUBBv/EACkRAAICAgIBAgUFAQAAAAAAAAABAhEDIRIxBEFREyIyYXEFgZGh8BT/2gAMAwEAAhEDEQA/ANxwYMGAAwYMGAAwYMGAAwYMVG8m31pYr6NI1xGhNrkcyT0RebHp6kAnQLZz3o3thokGfxSPcRxAgM5HM3OiqOrHQeZsDn20K+epBkqqg8O1xDTuUiA56shzy6dzY9sU8u8NE8pklmSaZjYyupI/VUkFUQdAv4nUmTVbYSym4KMbZgQRyv06HUYlnkk9IsxYo9s9Q7QejmjelDBQQZUDkq0ZkjjIKsSL/aaMNQbdCQdpxhW6G2TAI3qqZpYZkhiR1YBlMZEvwn4s7hbai/DA1uMbbQVyTRJLEwZJFDKw6gi4OHY+qsRl+rokYMGDDBQYMGIm1tqx00LSytlReehJJJsAANSSSAAO+ACXgwnv7TIQhb3ep0BIGRSTbpYObXx82b7TIHfLUI1NdSyM7KyOBqVDIT4ra5bajlfAA44MQ9l7XhqUzwSJIt7Eqb2PY9QfI64mYAFurkerldA7x08bFGKEq8rgeIBhqsa8vDqzX1AHihn2f0F7iEq/+Yskgkv3zh81/O+JW7EwNHE/3wZDY31d2c/xJxYs98cjLmk5PZTGGih4FfSG9PL73F1hqDaQfqTga+kgP62t8SD7S6JLLUGSnlOnCkifPfsMisr+qkg4smkxV7T2pSg8KokgubHhyMmt+Ryuf6Y1j8ua01Z68KYT78ysD7tQ1DgXOeW0Kaa8mBlP0Q4p9j+1h5Z+C9GwfnkViHtrySdIy9gPlufLF9BTJGLIoUdhe34dPQYj7SgikTLMqstx8XQ3ABB5q17WIscC853taNf8+tFvvDvKlJSGoZWa+URx/Czu+ipYi4JJ1uNNe2Myp6WbaNa/vDZo4wjTWuFdz4lgXtCo1I+a+t747b07SlkhoTISyw1M8Lv96RFKxMelyubyvf0xQbQ2oUY8J2VyPFkcjw2tdrEDloC1vra2LZzuqPMOPTbNNeMBcoGg0t0t2tyt5YXNq7r0UrZWRVZtSEOQsAb6qtsw052+uIm4e0Z5TOJHZ41EeUsb2YglgCQCfDkP10547wgxzPNMjmSWVkhRRmOVfCLW0uyi/O4HL5sKpllprZy3qrFWGSORGVMt1lFiquNV0ButmC62A7Yc/ZrUxHZ0Ecb3aNFEikEMrMM9irAEaMNeR6E4Rtv7YAtrlzI8ZU5TmMgVoyDqDGwUjN+l0ti29nu1GjmVJCC05MQPK4gjIEqeEAxnIy25r4b88NxaJfKaZpuDBgxQRBil3x2I1XRyQoVDnKy5/hJVg4BtqAbWuNRfF1jzISAbC5toL2ue1+mADEZK1o5jHJw4TFmSWJmAIPhKupAsVte3IWPcWxJgrkkVXAvYm3cHVfpcfwOO1Lt5veGerowM85UylMxjkLBAlyDoCAujdL21xbba3cp5szsoWS2kouGBHJzYgEjz6aYU8lOiiGBzVplVs/actNUGan4d3XJIr3yvYgqfCdGXxC9joxFsPm7W+0VU3CZTDOBfISCGA5sjC2YDroCOoxjtFtwM7RsVLpe5Qgo1iBmUjmDe/ljv71IammEVzLxUMWXnmDi4/VMZe/kDfDLENGibiVg9yiiJ8cPEhYdjFIYz+Qxfs+EfeF22dtN2Vbx1JM0YHzOFCzwj9J1CSKOrRgczo00e0I5o1ljYOji6kdRji+TBwm/YtxVJEsyYSt5XalVEitedm4jZUaSZ21yfaAqqgZmLMCFVVAGG1pMKu+lOwanqQLrA7cQdkkUKX/ZIBPkWOE4WuaTH8CJT1NZTQyOrQmNFLLCxay2W+VJPM8lK2ubDKNMWNHs3alSQ5FPlOsRSTNAOgkOW7yt2U5VB8+VJvWlqdXzG2qAXst5LAOzA3GUBgLdX/HVd3ayOWmjeKMxRkWjUjLZRoPCOQsOWOpjwQltoR5EnjlUSBDuTB7gaOQtIrXZ3OjmQtxDKCOTZ/EO2nPGZVW5k0datJK6DiK8qzBL8TJlGq5hZhcEi56WPbbsL+9+7DVaxPE4iqIHzwuRddRZkYDUow0NuwPTFUopolhNxYmbC2HVU8bLxIRd2Y3iZ+wBBEy6WAOouL2x52v7zE8E5dHWF8zCOJgwDRvEX1ke4TPnta+nXFwnGimaGpZDK68VMl8mUWRkXNqSpFze1w47HEbbTzcMrCt3YGxLAAedz17aHXniZ3FnRiozgV1RQwzyRkMswWnaKSRNA2ZkNhkNhykNh8OZcQYKfSOFmuKcMsLRjLlFkAZrGwmHQi1xmNtTj7tCppqgZ545Q8ehQ58wP3SI2sbnlf4r6c8dVcQQM7RrEiAtkW3hAF9SNCx8vIXPPHjbGY4wft/vc0jdPazVNFBM3xOgzdsw8LEdgWBP1xb4otxtnPBs6mjk0cRgsOzN4yPoWt9MXuLTjBhdm3xjdmSlBnZSQXGkKsOhf5iDzCZj3tiH7QklaONMzJTEuahlNrgAZYyw+FGJa50+EC/i1p6DbNMpSFJIgx8KRqRewB5KvIaHywqc2tIpw4VNW2dYWhjRY4pDJUe8Scc6jVxxpLjkF8SWtexKC/PHHb9G09PLErZDIjKG52v8A06ehxN4wLsALEZdepBGh9OY+hxwkfE8pXs6GLHSaMfmdgbNc8Nil4/lZfCSv3lPIjy5Ys9jSTS1UEUF+MzKUfQZcrBmY31ACi5HXlg3s2clM8YjZiZDIWBP6QIyjoLsVA1vhx9kG6lStS1XNGYk4bRrnFmcsVNwCLhQBz0uTppiqL5Kzl5IcJOLLvd6YVMQqpAGeZme7AEoFdljRb/CFUDl1LHmTjvTbISKVniZ0Dks8YI4ZY82ykHKT1ykX63xTV4fZbSQP9nTSO7UtRa6RlznMMlwQtmJsToVPcHH197ALOysqrpMliTGOkykaSR9yt9Cp0sQeLnx5FN/cuxODihkL45Sm4I76d/4Y5RVSuoZCGU6hlNwfQjTEXam00gjMkh/VHzO3RFHMsTpYYh23S7K6SVsot1MtTDLTToMuqlRyAzMhUdgrqSvUAp2wxbgNVJVT0zSBooArEnm/FuyMAAAh8L5tSCRcKCScU+7VC1OglluXZLMi63keV5CB0Ju4UHyJOmG/cKlJgapkW0tSxdrixCqSscep5Kv4kk9cfRYls53kOopPsZ8QtqbWjp1BckljlRFF3djyVR1P8ALkkAE4iby7yJRxqSrSSyNkhhT45HPyi/IDmWOgGImxdjyBveKsq9UwI8PwRKdeFHfkNBdubkXOlgKSGxcCGsr62Cq+ykEVLLCYz4ogOKbhuTMrvr8pzkcsQK3a81HpXJeMGwqYhdD0GdB4o2/Edu2LvfSiMM8O0Ev9jeKoA6wOfit/pvZvQt2GIx3ZTaWeSquYBnjp4wSNdVaoPds18l9ABfW+CWNSWzUM08ctdFDW7ToJgJDUReEEBhIoYA87E+JCR2sdceaeup56ikRyVpHkb7RhljkaIKyxAtbwFjqeRKW74V6vcwR1sVBKFLysoEoHhMZJ8fdWsrC3frbGmf2WdZqdC5mpomkYCUgsgMLRiLUfaRnMeeo0BuNRhYEndlObynVKtj/gwqbDqGpJlpnN6eT/ALZiblGAuack8xYEoewK9Fu142SJ2GFrezZMhEclNEjNGzMw0DMDGyADlexbNYkfDhlwo751aySx0pJIyNNIASLr/doDYjQsWNv9PGZNJbGY03JJdihQUrtUSy8TxoyxMw8SvluzpYHKArNlBUmxQ3LXa8/aMPEjZLlcwsCOYN7htdNCAcd1iVFCooVRoABYAegxTvtLjCThWaMK65x8z2tZbcwDzPfQd8RSduztY48Y0y59mu6kU0Ue0KgcaoYsYnbRVQMVQqg8KmwzX5gsdcaNhb9nM8bbLpeEQQsSK3cMFGYEdDf8xhkxclRw27ds8TQK6lXUMp0IIuCOxB0OM93k3NgZpIKCniSUIJJPG6RqHYhV4a3jZnyyaMtrDW98O+2dsxUsRllNgL2A5kgFrAddAT6AnGVBHklepkZ1nkOYsrFSg+WNSD8KjTzNyeePHXqJyZli2yFtDYUC5hCZqWcyRxmJXKEPK4jVioJRkub5k0Nud8Mm0/ZdLA6z0UpndRZo6psxbzSQD7Nj6WPXFTtfabSBPebB4mD09YFH2bg3HFUC2QmwJHhPULpjTd19t+90qSlcjm6yJe+WRTlZfS40PUEHGVjiULyviVKOhHh2hV24SUNSs7eEZ0HCQ/eaUEoVHPS5NrDD4hjo6QcR7RwRAMx+6igX9dMWFsJ2+496qKbZ4+Bzx6n/AGYiLIf15Mq+inGowUej3Jllk3I8boUUlRI20akESTC1PGf8GnOqj9d9GY+gw0s2PhbtjlNMFUliAACSToABqST0FsMSJ2z09ra636Yj01MkUaxxqFRBlVRyAHIDBBU50D2IzC4DCxt0JHS41sdddbHTAWxow2ZPvLtUf9eR76RSwR+mgB/jIcaqzY/PW0KhpjLLfWRpJB9WLL+Ay/hjedn13FhjlHJ0V/TMob+uNtdDvIjxUfwcqyJZhJE+lspUg+IaBlkHZlcGx7rifu1t8y3hnstTEPGOQdeQmTujdvlNwel16TaSe+xZHVlkV4HIIIEiDjINOuUy6fpYk7X2UswU5mjkQ3jlQ2dCdLg9QeqnQjnjLjZPGfF7HXClvFurO9X7zTtGS0axPHISo8LFlcMoOviYEWxH/tVXwswemSoQsxRoZFRwpJIVllspIFhcNrbliPtvfqU08l6CYR5TmLVEcVhbXWNy47aa9sKcL00UxyKLtMT9rSye88CaWNwLqyxhuCHtm4bG4aUhRcqSq6qCG1GOGxqsQQSMxLXnlyAABmObkFUBRrfkAAOwwv7SVYYo5BHw2MilYxIzhBYnLdyczHW57scdIUYJFMWI1sQeWRza3rmOa/mcaeBNKP7sbDyZQk5vb6Rebl1stJOVgeJDkzyI5ORs86qqg8xlzMAQCToLa42HdvbQqqZJbZWN1ddfC6mzLqATY9bY/P1NCZWacMVLHwafKjKUOv6Slh6jtjQvZNt/hO1C50a8kDdTyzxnuRowPUZu2NTg0+XoKUotV6nr2ibUz1LQ/dFPEo85pGmkP/hgVfRm7nETHLftbbYAsdeDJ6hYZ0v63uMeGqe2ESOZ5kvnSPdTMqoS2o5WAuSSbBQOpJIAHW+JW7G1xsxmBINNJJaRFDEQSgWYLJbhtlAGZFOmU5SSCuKWfaPDkWS9+Ek8wvyzxwOyfzkH6YZoNgD/AKWtNyJiXXqJCA+e/cSeLGW+BX+n4OcXI0kHCZui3vEtVXHUTScKH/ZhJRSPJnzv53XthT2Hv5ONltBJf3h0EdLJ95nbhZDzIeMk8+arfocaHsrZ609PFAnwxIqDzsLX+pufrh0djXJVomFsLktR73UGNdaenb7U9JJhqIvNENmbu2Vehx73s208SJDT/wDc1BMcP6OnilP6Ma+L1sOuJmydmpTQJDH8KC1zzJ5lierMbknucbF2TWbEPaVTkhkc/Ijv+6pb+mO5OF3f6oK7MqivPhlR+0wX8icaMdujJdnUx4MYP3F/iMafubSpNsykMqh8sdhm15MV/wCIwhtCETyUfkP/AJh93DBXZdKOR4X5sxH5jG5eiOh564xiVe16gLTT1KgAQ1quthayRMkLeQBGcYcc1xfmO45YVd9KZYdjVEYPKIC/UsXUlj5lrn1OGEeyyjKqU41OxAzcCV0F7a2QkquvQAYW3xZAoc0dScJe821ONOIUIMUNmkINw0nNU06KPEfMr2w1bwbm0NPFPV1JnmVM8uR5nyXJLBAikC1zlANxyxm1BEIobsFUnNI4UWUFvEQAOQHIDoBhkHyYLHx2yFt77R1HRCAP9x9B+6l2/aGJldArRFG0WwGnYEaD8AMRZF1plPxENUP6kWUfzW/Zxz2m5crEDqSGY9kB/qRYfXthvuzTJSSDKMvLkLcrDTTyxJ2LMVrKVl5ieK37ThD/ACs2IRIAsNAMW241IZ9p06DlGWmbyCCy/i7L+GPcjqLMx2xq9qFGyVlLMD4XSSJx5oGdP4PL+GFZ6jD97WIL0sL/AOXOp/eR4/8AljMTIcRJWQ+drIvwcdvveFjroGvbnlZSp09Df6Y1ShqhJTRSD540b8UBxlxF+eHPcWszUAjJ8UDNEfQeJD+4wwnPHSZ0P0fLbeN/kX4lCtUwNySdmUg2IDWmVgRqCGY2I5Ww/wC6O8JqI2SQgyxZQzcsysDle3QmzAjup6WxnW844dcWvZZYgb/pRmx/lYHFpsSmlWhcpdZtoyR08HdY7MOL+4ZpPS2N4vpsxkhKHkzj6d/yT9gVT1O1/eifsngmWmH+nHKkZf8AbYufS2HaCpV0V1N1YBlPcEXB9CLHFLvxQCliomplsYi1Oq5gAYniIZbn5rohBPzAdycR9zNuJLTRRE2miRY3jbRxkGTNlvexABuLjXnhkWroZki0r9BiZsVG9NA09FPEnxOhyjuwswH1IAxaNpzxyJvhtE91sx7aNYPdpHH3GFuoJGXKR3B0t3GH/Z22aalpoopZo42ijjRwxtlYRqSDfkdR+IwVm50L1QnNwLh2jt4WkW2WQ/17kKemtftrYMxZp3q441VmYM0QsiHKAtydPh+IWJJ59MEnLtFmbyI53G9a/sNvbQFbEYYQ5jJUyTZSFyqcxVC2rubACwsL3v0w07jb20ppYY5Kn/8AQVJkSZyJA3xOtpTfKt7DyF++EiGaaWphgWqYqX4Uj8GwDG4CjisXdswuegHXUYqt793a2NiKmIOJDl4qrmRIUfnYXKMQQTfq3PTSZOUpbodxxwxpRu/uh79rm1LinpF/xX4sg/04tQD+tIV9cpwjSyWFzoPP/wC4iVez4nkZ3GZ8zZzma+bMcwNm55r3874jHZUP3AfW7f8AsTi7HBxVEkpJkUVKK7cAGRiMoF/AguTbN0FyTYX+mJFNDlBLHMzas3c9h2A5AY7EgCw0HljhLMLamwHM42lRhuz5NMACToBqTh+9hMGcVlQRzeOJbjUKq57fXOpPoMZrGhnINrRA/v2/4/njaPY9SZNnFrayzzP+D5B/BRhGZ2vsMxqi43+oTLs+YAZmUBwB3Rg35A4zKg3OrJgCkLAHW7WUW7+IjG3YMTp0YzePHK02ZPH7LqwjVoR5F2/ohGJuw9yaymlclUZJFsxV/mX4TZrHkWHLt2xpeDHkvmVM1hwRwzU4doxzfndsyxpxg8apIhZrcoywSQ35fASfphn3b2PM+0M0s4mjo0KITGFYySqCb5DlusYXUKP7w6Dq9PGGBBAIOhB1BHbHiClRM2RQuY5msLXNgLm3WwH4YzCPFUWZsnxZKVCHvbTLW7QEMgzQUsYZl11mluF5H5IxcEagvhQ25uJMAzRSrKEVmTiXEqkDQB05+uh0640ufdZxJNIjgmV85DC1rIqAA68gowuV/viGwpJTb5iyBPxUs38uET5crN46qrFqo2yaOeRBxY0AjWM8MsjhUBMhOXVixa5uCbC/IWg/2vaaV2d+IsUIZVCsozGeNSxRSQ5y3tcEC/LDRHXSAHihVN9ACeXnmAuefTEKupopWVnW7KCAwZlYA8xdGBt5YyszWmbeBPaSsoJdpibNw1FPl4ZWaOFUZGMpU2ZVFw0fNT2GPM8M0tojLFNnzgSyGRrXUAWBLWY68iB4e5thhodhLmDRRMzdDd3I+rE4tqH2dMX4nCjia5NzzuRYkBb2NvTB8Ry1Gz1QjHcqspaOgSnraeqkfPleJGU/CGZOAZdfmzlWueQzd8bJhJrvZqJoXjecjMLXVeWoN9T5YdsOxqSXzCMri38ph+8+x45Np1pdALSIFKkqR9krE3UjUk31xTTbAt8E8y+pD/8AsMajt7cGWSeaaKRLysGysCLWRU5i9/h7DCvW7n1qf4LN+oQ35G+OhjceJLK7EmXZ1QOUqMPNCD/A48DZdzeVs9uS2snrbr9cM/8AZqsY2FPL+6R+eLPZ/swrJT9pkhXqWOZvoq/1IxtuC7ZjfoJrMSbAXPIAfljc9xdntBs6njdSrhLsp5hmJYg+dzjlu3uJTUZDKDJL/mPzHoOS/n54Y8T5ZqXQyEa7DBgwYSMDBgwYADBgwYADHzBgwAQ6/lhfo/7z8cGDCZ9obDpjTDyx0wYMOQoMGDBgAMfMGDAAHH3BgwAGDBgwAf/Z"/>
          <p:cNvSpPr>
            <a:spLocks noChangeAspect="1" noChangeArrowheads="1"/>
          </p:cNvSpPr>
          <p:nvPr/>
        </p:nvSpPr>
        <p:spPr bwMode="auto">
          <a:xfrm>
            <a:off x="76200" y="-585788"/>
            <a:ext cx="1524000" cy="1228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82" name="AutoShape 22" descr="data:image/jpg;base64,/9j/4AAQSkZJRgABAQAAAQABAAD/2wCEAAkGBhISEBUUEhQWFRUWGRkYFxgYGR8dGxsbHRgdFx4YIR0XHCceHBwkGRwYHzMkIygqLiwsGR4xNTAtNSYrLSkBCQoKDgwOGg8PGi0kHyQsLCwsLCwsLDQsKSwqLCwsLCwsLCwsKSwsLCwsLCwsKSwsLywsLCwsLCwsKSwsLCwsLP/AABEIAIEAoAMBIgACEQEDEQH/xAAcAAACAwEBAQEAAAAAAAAAAAAABgQFBwMCAQj/xABBEAACAQIDBgMFBAcHBQEAAAABAgMEEQASIQUGEzFBUSJhcQcUMkKBI1KRsWJygpKhosEWM0NTY3PCFTSTsuEk/8QAGgEAAwEBAQEAAAAAAAAAAAAAAAMEAgUBBv/EACkRAAICAgIBAgUFAQAAAAAAAAABAhEDIRIxBEFREyIyYXEFgZGh8BT/2gAMAwEAAhEDEQA/ANxwYMGAAwYMGAAwYMGAAwYMVG8m31pYr6NI1xGhNrkcyT0RebHp6kAnQLZz3o3thokGfxSPcRxAgM5HM3OiqOrHQeZsDn20K+epBkqqg8O1xDTuUiA56shzy6dzY9sU8u8NE8pklmSaZjYyupI/VUkFUQdAv4nUmTVbYSym4KMbZgQRyv06HUYlnkk9IsxYo9s9Q7QejmjelDBQQZUDkq0ZkjjIKsSL/aaMNQbdCQdpxhW6G2TAI3qqZpYZkhiR1YBlMZEvwn4s7hbai/DA1uMbbQVyTRJLEwZJFDKw6gi4OHY+qsRl+rokYMGDDBQYMGIm1tqx00LSytlReehJJJsAANSSSAAO+ACXgwnv7TIQhb3ep0BIGRSTbpYObXx82b7TIHfLUI1NdSyM7KyOBqVDIT4ra5bajlfAA44MQ9l7XhqUzwSJIt7Eqb2PY9QfI64mYAFurkerldA7x08bFGKEq8rgeIBhqsa8vDqzX1AHihn2f0F7iEq/+Yskgkv3zh81/O+JW7EwNHE/3wZDY31d2c/xJxYs98cjLmk5PZTGGih4FfSG9PL73F1hqDaQfqTga+kgP62t8SD7S6JLLUGSnlOnCkifPfsMisr+qkg4smkxV7T2pSg8KokgubHhyMmt+Ryuf6Y1j8ua01Z68KYT78ysD7tQ1DgXOeW0Kaa8mBlP0Q4p9j+1h5Z+C9GwfnkViHtrySdIy9gPlufLF9BTJGLIoUdhe34dPQYj7SgikTLMqstx8XQ3ABB5q17WIscC853taNf8+tFvvDvKlJSGoZWa+URx/Czu+ipYi4JJ1uNNe2Myp6WbaNa/vDZo4wjTWuFdz4lgXtCo1I+a+t747b07SlkhoTISyw1M8Lv96RFKxMelyubyvf0xQbQ2oUY8J2VyPFkcjw2tdrEDloC1vra2LZzuqPMOPTbNNeMBcoGg0t0t2tyt5YXNq7r0UrZWRVZtSEOQsAb6qtsw052+uIm4e0Z5TOJHZ41EeUsb2YglgCQCfDkP10547wgxzPNMjmSWVkhRRmOVfCLW0uyi/O4HL5sKpllprZy3qrFWGSORGVMt1lFiquNV0ButmC62A7Yc/ZrUxHZ0Ecb3aNFEikEMrMM9irAEaMNeR6E4Rtv7YAtrlzI8ZU5TmMgVoyDqDGwUjN+l0ti29nu1GjmVJCC05MQPK4gjIEqeEAxnIy25r4b88NxaJfKaZpuDBgxQRBil3x2I1XRyQoVDnKy5/hJVg4BtqAbWuNRfF1jzISAbC5toL2ue1+mADEZK1o5jHJw4TFmSWJmAIPhKupAsVte3IWPcWxJgrkkVXAvYm3cHVfpcfwOO1Lt5veGerowM85UylMxjkLBAlyDoCAujdL21xbba3cp5szsoWS2kouGBHJzYgEjz6aYU8lOiiGBzVplVs/actNUGan4d3XJIr3yvYgqfCdGXxC9joxFsPm7W+0VU3CZTDOBfISCGA5sjC2YDroCOoxjtFtwM7RsVLpe5Qgo1iBmUjmDe/ljv71IammEVzLxUMWXnmDi4/VMZe/kDfDLENGibiVg9yiiJ8cPEhYdjFIYz+Qxfs+EfeF22dtN2Vbx1JM0YHzOFCzwj9J1CSKOrRgczo00e0I5o1ljYOji6kdRji+TBwm/YtxVJEsyYSt5XalVEitedm4jZUaSZ21yfaAqqgZmLMCFVVAGG1pMKu+lOwanqQLrA7cQdkkUKX/ZIBPkWOE4WuaTH8CJT1NZTQyOrQmNFLLCxay2W+VJPM8lK2ubDKNMWNHs3alSQ5FPlOsRSTNAOgkOW7yt2U5VB8+VJvWlqdXzG2qAXst5LAOzA3GUBgLdX/HVd3ayOWmjeKMxRkWjUjLZRoPCOQsOWOpjwQltoR5EnjlUSBDuTB7gaOQtIrXZ3OjmQtxDKCOTZ/EO2nPGZVW5k0datJK6DiK8qzBL8TJlGq5hZhcEi56WPbbsL+9+7DVaxPE4iqIHzwuRddRZkYDUow0NuwPTFUopolhNxYmbC2HVU8bLxIRd2Y3iZ+wBBEy6WAOouL2x52v7zE8E5dHWF8zCOJgwDRvEX1ke4TPnta+nXFwnGimaGpZDK68VMl8mUWRkXNqSpFze1w47HEbbTzcMrCt3YGxLAAedz17aHXniZ3FnRiozgV1RQwzyRkMswWnaKSRNA2ZkNhkNhykNh8OZcQYKfSOFmuKcMsLRjLlFkAZrGwmHQi1xmNtTj7tCppqgZ545Q8ehQ58wP3SI2sbnlf4r6c8dVcQQM7RrEiAtkW3hAF9SNCx8vIXPPHjbGY4wft/vc0jdPazVNFBM3xOgzdsw8LEdgWBP1xb4otxtnPBs6mjk0cRgsOzN4yPoWt9MXuLTjBhdm3xjdmSlBnZSQXGkKsOhf5iDzCZj3tiH7QklaONMzJTEuahlNrgAZYyw+FGJa50+EC/i1p6DbNMpSFJIgx8KRqRewB5KvIaHywqc2tIpw4VNW2dYWhjRY4pDJUe8Scc6jVxxpLjkF8SWtexKC/PHHb9G09PLErZDIjKG52v8A06ehxN4wLsALEZdepBGh9OY+hxwkfE8pXs6GLHSaMfmdgbNc8Nil4/lZfCSv3lPIjy5Ys9jSTS1UEUF+MzKUfQZcrBmY31ACi5HXlg3s2clM8YjZiZDIWBP6QIyjoLsVA1vhx9kG6lStS1XNGYk4bRrnFmcsVNwCLhQBz0uTppiqL5Kzl5IcJOLLvd6YVMQqpAGeZme7AEoFdljRb/CFUDl1LHmTjvTbISKVniZ0Dks8YI4ZY82ykHKT1ykX63xTV4fZbSQP9nTSO7UtRa6RlznMMlwQtmJsToVPcHH197ALOysqrpMliTGOkykaSR9yt9Cp0sQeLnx5FN/cuxODihkL45Sm4I76d/4Y5RVSuoZCGU6hlNwfQjTEXam00gjMkh/VHzO3RFHMsTpYYh23S7K6SVsot1MtTDLTToMuqlRyAzMhUdgrqSvUAp2wxbgNVJVT0zSBooArEnm/FuyMAAAh8L5tSCRcKCScU+7VC1OglluXZLMi63keV5CB0Ju4UHyJOmG/cKlJgapkW0tSxdrixCqSscep5Kv4kk9cfRYls53kOopPsZ8QtqbWjp1BckljlRFF3djyVR1P8ALkkAE4iby7yJRxqSrSSyNkhhT45HPyi/IDmWOgGImxdjyBveKsq9UwI8PwRKdeFHfkNBdubkXOlgKSGxcCGsr62Cq+ykEVLLCYz4ogOKbhuTMrvr8pzkcsQK3a81HpXJeMGwqYhdD0GdB4o2/Edu2LvfSiMM8O0Ev9jeKoA6wOfit/pvZvQt2GIx3ZTaWeSquYBnjp4wSNdVaoPds18l9ABfW+CWNSWzUM08ctdFDW7ToJgJDUReEEBhIoYA87E+JCR2sdceaeup56ikRyVpHkb7RhljkaIKyxAtbwFjqeRKW74V6vcwR1sVBKFLysoEoHhMZJ8fdWsrC3frbGmf2WdZqdC5mpomkYCUgsgMLRiLUfaRnMeeo0BuNRhYEndlObynVKtj/gwqbDqGpJlpnN6eT/ALZiblGAuack8xYEoewK9Fu142SJ2GFrezZMhEclNEjNGzMw0DMDGyADlexbNYkfDhlwo751aySx0pJIyNNIASLr/doDYjQsWNv9PGZNJbGY03JJdihQUrtUSy8TxoyxMw8SvluzpYHKArNlBUmxQ3LXa8/aMPEjZLlcwsCOYN7htdNCAcd1iVFCooVRoABYAegxTvtLjCThWaMK65x8z2tZbcwDzPfQd8RSduztY48Y0y59mu6kU0Ue0KgcaoYsYnbRVQMVQqg8KmwzX5gsdcaNhb9nM8bbLpeEQQsSK3cMFGYEdDf8xhkxclRw27ds8TQK6lXUMp0IIuCOxB0OM93k3NgZpIKCniSUIJJPG6RqHYhV4a3jZnyyaMtrDW98O+2dsxUsRllNgL2A5kgFrAddAT6AnGVBHklepkZ1nkOYsrFSg+WNSD8KjTzNyeePHXqJyZli2yFtDYUC5hCZqWcyRxmJXKEPK4jVioJRkub5k0Nud8Mm0/ZdLA6z0UpndRZo6psxbzSQD7Nj6WPXFTtfabSBPebB4mD09YFH2bg3HFUC2QmwJHhPULpjTd19t+90qSlcjm6yJe+WRTlZfS40PUEHGVjiULyviVKOhHh2hV24SUNSs7eEZ0HCQ/eaUEoVHPS5NrDD4hjo6QcR7RwRAMx+6igX9dMWFsJ2+496qKbZ4+Bzx6n/AGYiLIf15Mq+inGowUej3Jllk3I8boUUlRI20akESTC1PGf8GnOqj9d9GY+gw0s2PhbtjlNMFUliAACSToABqST0FsMSJ2z09ra636Yj01MkUaxxqFRBlVRyAHIDBBU50D2IzC4DCxt0JHS41sdddbHTAWxow2ZPvLtUf9eR76RSwR+mgB/jIcaqzY/PW0KhpjLLfWRpJB9WLL+Ay/hjedn13FhjlHJ0V/TMob+uNtdDvIjxUfwcqyJZhJE+lspUg+IaBlkHZlcGx7rifu1t8y3hnstTEPGOQdeQmTujdvlNwel16TaSe+xZHVlkV4HIIIEiDjINOuUy6fpYk7X2UswU5mjkQ3jlQ2dCdLg9QeqnQjnjLjZPGfF7HXClvFurO9X7zTtGS0axPHISo8LFlcMoOviYEWxH/tVXwswemSoQsxRoZFRwpJIVllspIFhcNrbliPtvfqU08l6CYR5TmLVEcVhbXWNy47aa9sKcL00UxyKLtMT9rSye88CaWNwLqyxhuCHtm4bG4aUhRcqSq6qCG1GOGxqsQQSMxLXnlyAABmObkFUBRrfkAAOwwv7SVYYo5BHw2MilYxIzhBYnLdyczHW57scdIUYJFMWI1sQeWRza3rmOa/mcaeBNKP7sbDyZQk5vb6Rebl1stJOVgeJDkzyI5ORs86qqg8xlzMAQCToLa42HdvbQqqZJbZWN1ddfC6mzLqATY9bY/P1NCZWacMVLHwafKjKUOv6Slh6jtjQvZNt/hO1C50a8kDdTyzxnuRowPUZu2NTg0+XoKUotV6nr2ibUz1LQ/dFPEo85pGmkP/hgVfRm7nETHLftbbYAsdeDJ6hYZ0v63uMeGqe2ESOZ5kvnSPdTMqoS2o5WAuSSbBQOpJIAHW+JW7G1xsxmBINNJJaRFDEQSgWYLJbhtlAGZFOmU5SSCuKWfaPDkWS9+Ek8wvyzxwOyfzkH6YZoNgD/AKWtNyJiXXqJCA+e/cSeLGW+BX+n4OcXI0kHCZui3vEtVXHUTScKH/ZhJRSPJnzv53XthT2Hv5ONltBJf3h0EdLJ95nbhZDzIeMk8+arfocaHsrZ609PFAnwxIqDzsLX+pufrh0djXJVomFsLktR73UGNdaenb7U9JJhqIvNENmbu2Vehx73s208SJDT/wDc1BMcP6OnilP6Ma+L1sOuJmydmpTQJDH8KC1zzJ5lierMbknucbF2TWbEPaVTkhkc/Ijv+6pb+mO5OF3f6oK7MqivPhlR+0wX8icaMdujJdnUx4MYP3F/iMafubSpNsykMqh8sdhm15MV/wCIwhtCETyUfkP/AJh93DBXZdKOR4X5sxH5jG5eiOh564xiVe16gLTT1KgAQ1quthayRMkLeQBGcYcc1xfmO45YVd9KZYdjVEYPKIC/UsXUlj5lrn1OGEeyyjKqU41OxAzcCV0F7a2QkquvQAYW3xZAoc0dScJe821ONOIUIMUNmkINw0nNU06KPEfMr2w1bwbm0NPFPV1JnmVM8uR5nyXJLBAikC1zlANxyxm1BEIobsFUnNI4UWUFvEQAOQHIDoBhkHyYLHx2yFt77R1HRCAP9x9B+6l2/aGJldArRFG0WwGnYEaD8AMRZF1plPxENUP6kWUfzW/Zxz2m5crEDqSGY9kB/qRYfXthvuzTJSSDKMvLkLcrDTTyxJ2LMVrKVl5ieK37ThD/ACs2IRIAsNAMW241IZ9p06DlGWmbyCCy/i7L+GPcjqLMx2xq9qFGyVlLMD4XSSJx5oGdP4PL+GFZ6jD97WIL0sL/AOXOp/eR4/8AljMTIcRJWQ+drIvwcdvveFjroGvbnlZSp09Df6Y1ShqhJTRSD540b8UBxlxF+eHPcWszUAjJ8UDNEfQeJD+4wwnPHSZ0P0fLbeN/kX4lCtUwNySdmUg2IDWmVgRqCGY2I5Ww/wC6O8JqI2SQgyxZQzcsysDle3QmzAjup6WxnW844dcWvZZYgb/pRmx/lYHFpsSmlWhcpdZtoyR08HdY7MOL+4ZpPS2N4vpsxkhKHkzj6d/yT9gVT1O1/eifsngmWmH+nHKkZf8AbYufS2HaCpV0V1N1YBlPcEXB9CLHFLvxQCliomplsYi1Oq5gAYniIZbn5rohBPzAdycR9zNuJLTRRE2miRY3jbRxkGTNlvexABuLjXnhkWroZki0r9BiZsVG9NA09FPEnxOhyjuwswH1IAxaNpzxyJvhtE91sx7aNYPdpHH3GFuoJGXKR3B0t3GH/Z22aalpoopZo42ijjRwxtlYRqSDfkdR+IwVm50L1QnNwLh2jt4WkW2WQ/17kKemtftrYMxZp3q441VmYM0QsiHKAtydPh+IWJJ59MEnLtFmbyI53G9a/sNvbQFbEYYQ5jJUyTZSFyqcxVC2rubACwsL3v0w07jb20ppYY5Kn/8AQVJkSZyJA3xOtpTfKt7DyF++EiGaaWphgWqYqX4Uj8GwDG4CjisXdswuegHXUYqt793a2NiKmIOJDl4qrmRIUfnYXKMQQTfq3PTSZOUpbodxxwxpRu/uh79rm1LinpF/xX4sg/04tQD+tIV9cpwjSyWFzoPP/wC4iVez4nkZ3GZ8zZzma+bMcwNm55r3874jHZUP3AfW7f8AsTi7HBxVEkpJkUVKK7cAGRiMoF/AguTbN0FyTYX+mJFNDlBLHMzas3c9h2A5AY7EgCw0HljhLMLamwHM42lRhuz5NMACToBqTh+9hMGcVlQRzeOJbjUKq57fXOpPoMZrGhnINrRA/v2/4/njaPY9SZNnFrayzzP+D5B/BRhGZ2vsMxqi43+oTLs+YAZmUBwB3Rg35A4zKg3OrJgCkLAHW7WUW7+IjG3YMTp0YzePHK02ZPH7LqwjVoR5F2/ohGJuw9yaymlclUZJFsxV/mX4TZrHkWHLt2xpeDHkvmVM1hwRwzU4doxzfndsyxpxg8apIhZrcoywSQ35fASfphn3b2PM+0M0s4mjo0KITGFYySqCb5DlusYXUKP7w6Dq9PGGBBAIOhB1BHbHiClRM2RQuY5msLXNgLm3WwH4YzCPFUWZsnxZKVCHvbTLW7QEMgzQUsYZl11mluF5H5IxcEagvhQ25uJMAzRSrKEVmTiXEqkDQB05+uh0640ufdZxJNIjgmV85DC1rIqAA68gowuV/viGwpJTb5iyBPxUs38uET5crN46qrFqo2yaOeRBxY0AjWM8MsjhUBMhOXVixa5uCbC/IWg/2vaaV2d+IsUIZVCsozGeNSxRSQ5y3tcEC/LDRHXSAHihVN9ACeXnmAuefTEKupopWVnW7KCAwZlYA8xdGBt5YyszWmbeBPaSsoJdpibNw1FPl4ZWaOFUZGMpU2ZVFw0fNT2GPM8M0tojLFNnzgSyGRrXUAWBLWY68iB4e5thhodhLmDRRMzdDd3I+rE4tqH2dMX4nCjia5NzzuRYkBb2NvTB8Ry1Gz1QjHcqspaOgSnraeqkfPleJGU/CGZOAZdfmzlWueQzd8bJhJrvZqJoXjecjMLXVeWoN9T5YdsOxqSXzCMri38ph+8+x45Np1pdALSIFKkqR9krE3UjUk31xTTbAt8E8y+pD/8AsMajt7cGWSeaaKRLysGysCLWRU5i9/h7DCvW7n1qf4LN+oQ35G+OhjceJLK7EmXZ1QOUqMPNCD/A48DZdzeVs9uS2snrbr9cM/8AZqsY2FPL+6R+eLPZ/swrJT9pkhXqWOZvoq/1IxtuC7ZjfoJrMSbAXPIAfljc9xdntBs6njdSrhLsp5hmJYg+dzjlu3uJTUZDKDJL/mPzHoOS/n54Y8T5ZqXQyEa7DBgwYSMDBgwYADBgwYADHzBgwAQ6/lhfo/7z8cGDCZ9obDpjTDyx0wYMOQoMGDBgAMfMGDAAHH3BgwAGDBgwAf/Z"/>
          <p:cNvSpPr>
            <a:spLocks noChangeAspect="1" noChangeArrowheads="1"/>
          </p:cNvSpPr>
          <p:nvPr/>
        </p:nvSpPr>
        <p:spPr bwMode="auto">
          <a:xfrm>
            <a:off x="76200" y="-585788"/>
            <a:ext cx="1524000" cy="1228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84" name="AutoShape 24" descr="data:image/jpg;base64,/9j/4AAQSkZJRgABAQAAAQABAAD/2wCEAAkGBhISEBUUEhQWFRUWGRkYFxgYGR8dGxsbHRgdFx4YIR0XHCceHBwkGRwYHzMkIygqLiwsGR4xNTAtNSYrLSkBCQoKDgwOGg8PGi0kHyQsLCwsLCwsLDQsKSwqLCwsLCwsLCwsKSwsLCwsLCwsKSwsLywsLCwsLCwsKSwsLCwsLP/AABEIAIEAoAMBIgACEQEDEQH/xAAcAAACAwEBAQEAAAAAAAAAAAAABgQFBwMCAQj/xABBEAACAQIDBgMFBAcHBQEAAAABAgMEEQASIQUGEzFBUSJhcQcUMkKBI1KRsWJygpKhosEWM0NTY3PCFTSTsuEk/8QAGgEAAwEBAQEAAAAAAAAAAAAAAAMEAgUBBv/EACkRAAICAgIBAgUFAQAAAAAAAAABAhEDIRIxBEFREyIyYXEFgZGh8BT/2gAMAwEAAhEDEQA/ANxwYMGAAwYMGAAwYMGAAwYMVG8m31pYr6NI1xGhNrkcyT0RebHp6kAnQLZz3o3thokGfxSPcRxAgM5HM3OiqOrHQeZsDn20K+epBkqqg8O1xDTuUiA56shzy6dzY9sU8u8NE8pklmSaZjYyupI/VUkFUQdAv4nUmTVbYSym4KMbZgQRyv06HUYlnkk9IsxYo9s9Q7QejmjelDBQQZUDkq0ZkjjIKsSL/aaMNQbdCQdpxhW6G2TAI3qqZpYZkhiR1YBlMZEvwn4s7hbai/DA1uMbbQVyTRJLEwZJFDKw6gi4OHY+qsRl+rokYMGDDBQYMGIm1tqx00LSytlReehJJJsAANSSSAAO+ACXgwnv7TIQhb3ep0BIGRSTbpYObXx82b7TIHfLUI1NdSyM7KyOBqVDIT4ra5bajlfAA44MQ9l7XhqUzwSJIt7Eqb2PY9QfI64mYAFurkerldA7x08bFGKEq8rgeIBhqsa8vDqzX1AHihn2f0F7iEq/+Yskgkv3zh81/O+JW7EwNHE/3wZDY31d2c/xJxYs98cjLmk5PZTGGih4FfSG9PL73F1hqDaQfqTga+kgP62t8SD7S6JLLUGSnlOnCkifPfsMisr+qkg4smkxV7T2pSg8KokgubHhyMmt+Ryuf6Y1j8ua01Z68KYT78ysD7tQ1DgXOeW0Kaa8mBlP0Q4p9j+1h5Z+C9GwfnkViHtrySdIy9gPlufLF9BTJGLIoUdhe34dPQYj7SgikTLMqstx8XQ3ABB5q17WIscC853taNf8+tFvvDvKlJSGoZWa+URx/Czu+ipYi4JJ1uNNe2Myp6WbaNa/vDZo4wjTWuFdz4lgXtCo1I+a+t747b07SlkhoTISyw1M8Lv96RFKxMelyubyvf0xQbQ2oUY8J2VyPFkcjw2tdrEDloC1vra2LZzuqPMOPTbNNeMBcoGg0t0t2tyt5YXNq7r0UrZWRVZtSEOQsAb6qtsw052+uIm4e0Z5TOJHZ41EeUsb2YglgCQCfDkP10547wgxzPNMjmSWVkhRRmOVfCLW0uyi/O4HL5sKpllprZy3qrFWGSORGVMt1lFiquNV0ButmC62A7Yc/ZrUxHZ0Ecb3aNFEikEMrMM9irAEaMNeR6E4Rtv7YAtrlzI8ZU5TmMgVoyDqDGwUjN+l0ti29nu1GjmVJCC05MQPK4gjIEqeEAxnIy25r4b88NxaJfKaZpuDBgxQRBil3x2I1XRyQoVDnKy5/hJVg4BtqAbWuNRfF1jzISAbC5toL2ue1+mADEZK1o5jHJw4TFmSWJmAIPhKupAsVte3IWPcWxJgrkkVXAvYm3cHVfpcfwOO1Lt5veGerowM85UylMxjkLBAlyDoCAujdL21xbba3cp5szsoWS2kouGBHJzYgEjz6aYU8lOiiGBzVplVs/actNUGan4d3XJIr3yvYgqfCdGXxC9joxFsPm7W+0VU3CZTDOBfISCGA5sjC2YDroCOoxjtFtwM7RsVLpe5Qgo1iBmUjmDe/ljv71IammEVzLxUMWXnmDi4/VMZe/kDfDLENGibiVg9yiiJ8cPEhYdjFIYz+Qxfs+EfeF22dtN2Vbx1JM0YHzOFCzwj9J1CSKOrRgczo00e0I5o1ljYOji6kdRji+TBwm/YtxVJEsyYSt5XalVEitedm4jZUaSZ21yfaAqqgZmLMCFVVAGG1pMKu+lOwanqQLrA7cQdkkUKX/ZIBPkWOE4WuaTH8CJT1NZTQyOrQmNFLLCxay2W+VJPM8lK2ubDKNMWNHs3alSQ5FPlOsRSTNAOgkOW7yt2U5VB8+VJvWlqdXzG2qAXst5LAOzA3GUBgLdX/HVd3ayOWmjeKMxRkWjUjLZRoPCOQsOWOpjwQltoR5EnjlUSBDuTB7gaOQtIrXZ3OjmQtxDKCOTZ/EO2nPGZVW5k0datJK6DiK8qzBL8TJlGq5hZhcEi56WPbbsL+9+7DVaxPE4iqIHzwuRddRZkYDUow0NuwPTFUopolhNxYmbC2HVU8bLxIRd2Y3iZ+wBBEy6WAOouL2x52v7zE8E5dHWF8zCOJgwDRvEX1ke4TPnta+nXFwnGimaGpZDK68VMl8mUWRkXNqSpFze1w47HEbbTzcMrCt3YGxLAAedz17aHXniZ3FnRiozgV1RQwzyRkMswWnaKSRNA2ZkNhkNhykNh8OZcQYKfSOFmuKcMsLRjLlFkAZrGwmHQi1xmNtTj7tCppqgZ545Q8ehQ58wP3SI2sbnlf4r6c8dVcQQM7RrEiAtkW3hAF9SNCx8vIXPPHjbGY4wft/vc0jdPazVNFBM3xOgzdsw8LEdgWBP1xb4otxtnPBs6mjk0cRgsOzN4yPoWt9MXuLTjBhdm3xjdmSlBnZSQXGkKsOhf5iDzCZj3tiH7QklaONMzJTEuahlNrgAZYyw+FGJa50+EC/i1p6DbNMpSFJIgx8KRqRewB5KvIaHywqc2tIpw4VNW2dYWhjRY4pDJUe8Scc6jVxxpLjkF8SWtexKC/PHHb9G09PLErZDIjKG52v8A06ehxN4wLsALEZdepBGh9OY+hxwkfE8pXs6GLHSaMfmdgbNc8Nil4/lZfCSv3lPIjy5Ys9jSTS1UEUF+MzKUfQZcrBmY31ACi5HXlg3s2clM8YjZiZDIWBP6QIyjoLsVA1vhx9kG6lStS1XNGYk4bRrnFmcsVNwCLhQBz0uTppiqL5Kzl5IcJOLLvd6YVMQqpAGeZme7AEoFdljRb/CFUDl1LHmTjvTbISKVniZ0Dks8YI4ZY82ykHKT1ykX63xTV4fZbSQP9nTSO7UtRa6RlznMMlwQtmJsToVPcHH197ALOysqrpMliTGOkykaSR9yt9Cp0sQeLnx5FN/cuxODihkL45Sm4I76d/4Y5RVSuoZCGU6hlNwfQjTEXam00gjMkh/VHzO3RFHMsTpYYh23S7K6SVsot1MtTDLTToMuqlRyAzMhUdgrqSvUAp2wxbgNVJVT0zSBooArEnm/FuyMAAAh8L5tSCRcKCScU+7VC1OglluXZLMi63keV5CB0Ju4UHyJOmG/cKlJgapkW0tSxdrixCqSscep5Kv4kk9cfRYls53kOopPsZ8QtqbWjp1BckljlRFF3djyVR1P8ALkkAE4iby7yJRxqSrSSyNkhhT45HPyi/IDmWOgGImxdjyBveKsq9UwI8PwRKdeFHfkNBdubkXOlgKSGxcCGsr62Cq+ykEVLLCYz4ogOKbhuTMrvr8pzkcsQK3a81HpXJeMGwqYhdD0GdB4o2/Edu2LvfSiMM8O0Ev9jeKoA6wOfit/pvZvQt2GIx3ZTaWeSquYBnjp4wSNdVaoPds18l9ABfW+CWNSWzUM08ctdFDW7ToJgJDUReEEBhIoYA87E+JCR2sdceaeup56ikRyVpHkb7RhljkaIKyxAtbwFjqeRKW74V6vcwR1sVBKFLysoEoHhMZJ8fdWsrC3frbGmf2WdZqdC5mpomkYCUgsgMLRiLUfaRnMeeo0BuNRhYEndlObynVKtj/gwqbDqGpJlpnN6eT/ALZiblGAuack8xYEoewK9Fu142SJ2GFrezZMhEclNEjNGzMw0DMDGyADlexbNYkfDhlwo751aySx0pJIyNNIASLr/doDYjQsWNv9PGZNJbGY03JJdihQUrtUSy8TxoyxMw8SvluzpYHKArNlBUmxQ3LXa8/aMPEjZLlcwsCOYN7htdNCAcd1iVFCooVRoABYAegxTvtLjCThWaMK65x8z2tZbcwDzPfQd8RSduztY48Y0y59mu6kU0Ue0KgcaoYsYnbRVQMVQqg8KmwzX5gsdcaNhb9nM8bbLpeEQQsSK3cMFGYEdDf8xhkxclRw27ds8TQK6lXUMp0IIuCOxB0OM93k3NgZpIKCniSUIJJPG6RqHYhV4a3jZnyyaMtrDW98O+2dsxUsRllNgL2A5kgFrAddAT6AnGVBHklepkZ1nkOYsrFSg+WNSD8KjTzNyeePHXqJyZli2yFtDYUC5hCZqWcyRxmJXKEPK4jVioJRkub5k0Nud8Mm0/ZdLA6z0UpndRZo6psxbzSQD7Nj6WPXFTtfabSBPebB4mD09YFH2bg3HFUC2QmwJHhPULpjTd19t+90qSlcjm6yJe+WRTlZfS40PUEHGVjiULyviVKOhHh2hV24SUNSs7eEZ0HCQ/eaUEoVHPS5NrDD4hjo6QcR7RwRAMx+6igX9dMWFsJ2+496qKbZ4+Bzx6n/AGYiLIf15Mq+inGowUej3Jllk3I8boUUlRI20akESTC1PGf8GnOqj9d9GY+gw0s2PhbtjlNMFUliAACSToABqST0FsMSJ2z09ra636Yj01MkUaxxqFRBlVRyAHIDBBU50D2IzC4DCxt0JHS41sdddbHTAWxow2ZPvLtUf9eR76RSwR+mgB/jIcaqzY/PW0KhpjLLfWRpJB9WLL+Ay/hjedn13FhjlHJ0V/TMob+uNtdDvIjxUfwcqyJZhJE+lspUg+IaBlkHZlcGx7rifu1t8y3hnstTEPGOQdeQmTujdvlNwel16TaSe+xZHVlkV4HIIIEiDjINOuUy6fpYk7X2UswU5mjkQ3jlQ2dCdLg9QeqnQjnjLjZPGfF7HXClvFurO9X7zTtGS0axPHISo8LFlcMoOviYEWxH/tVXwswemSoQsxRoZFRwpJIVllspIFhcNrbliPtvfqU08l6CYR5TmLVEcVhbXWNy47aa9sKcL00UxyKLtMT9rSye88CaWNwLqyxhuCHtm4bG4aUhRcqSq6qCG1GOGxqsQQSMxLXnlyAABmObkFUBRrfkAAOwwv7SVYYo5BHw2MilYxIzhBYnLdyczHW57scdIUYJFMWI1sQeWRza3rmOa/mcaeBNKP7sbDyZQk5vb6Rebl1stJOVgeJDkzyI5ORs86qqg8xlzMAQCToLa42HdvbQqqZJbZWN1ddfC6mzLqATY9bY/P1NCZWacMVLHwafKjKUOv6Slh6jtjQvZNt/hO1C50a8kDdTyzxnuRowPUZu2NTg0+XoKUotV6nr2ibUz1LQ/dFPEo85pGmkP/hgVfRm7nETHLftbbYAsdeDJ6hYZ0v63uMeGqe2ESOZ5kvnSPdTMqoS2o5WAuSSbBQOpJIAHW+JW7G1xsxmBINNJJaRFDEQSgWYLJbhtlAGZFOmU5SSCuKWfaPDkWS9+Ek8wvyzxwOyfzkH6YZoNgD/AKWtNyJiXXqJCA+e/cSeLGW+BX+n4OcXI0kHCZui3vEtVXHUTScKH/ZhJRSPJnzv53XthT2Hv5ONltBJf3h0EdLJ95nbhZDzIeMk8+arfocaHsrZ609PFAnwxIqDzsLX+pufrh0djXJVomFsLktR73UGNdaenb7U9JJhqIvNENmbu2Vehx73s208SJDT/wDc1BMcP6OnilP6Ma+L1sOuJmydmpTQJDH8KC1zzJ5lierMbknucbF2TWbEPaVTkhkc/Ijv+6pb+mO5OF3f6oK7MqivPhlR+0wX8icaMdujJdnUx4MYP3F/iMafubSpNsykMqh8sdhm15MV/wCIwhtCETyUfkP/AJh93DBXZdKOR4X5sxH5jG5eiOh564xiVe16gLTT1KgAQ1quthayRMkLeQBGcYcc1xfmO45YVd9KZYdjVEYPKIC/UsXUlj5lrn1OGEeyyjKqU41OxAzcCV0F7a2QkquvQAYW3xZAoc0dScJe821ONOIUIMUNmkINw0nNU06KPEfMr2w1bwbm0NPFPV1JnmVM8uR5nyXJLBAikC1zlANxyxm1BEIobsFUnNI4UWUFvEQAOQHIDoBhkHyYLHx2yFt77R1HRCAP9x9B+6l2/aGJldArRFG0WwGnYEaD8AMRZF1plPxENUP6kWUfzW/Zxz2m5crEDqSGY9kB/qRYfXthvuzTJSSDKMvLkLcrDTTyxJ2LMVrKVl5ieK37ThD/ACs2IRIAsNAMW241IZ9p06DlGWmbyCCy/i7L+GPcjqLMx2xq9qFGyVlLMD4XSSJx5oGdP4PL+GFZ6jD97WIL0sL/AOXOp/eR4/8AljMTIcRJWQ+drIvwcdvveFjroGvbnlZSp09Df6Y1ShqhJTRSD540b8UBxlxF+eHPcWszUAjJ8UDNEfQeJD+4wwnPHSZ0P0fLbeN/kX4lCtUwNySdmUg2IDWmVgRqCGY2I5Ww/wC6O8JqI2SQgyxZQzcsysDle3QmzAjup6WxnW844dcWvZZYgb/pRmx/lYHFpsSmlWhcpdZtoyR08HdY7MOL+4ZpPS2N4vpsxkhKHkzj6d/yT9gVT1O1/eifsngmWmH+nHKkZf8AbYufS2HaCpV0V1N1YBlPcEXB9CLHFLvxQCliomplsYi1Oq5gAYniIZbn5rohBPzAdycR9zNuJLTRRE2miRY3jbRxkGTNlvexABuLjXnhkWroZki0r9BiZsVG9NA09FPEnxOhyjuwswH1IAxaNpzxyJvhtE91sx7aNYPdpHH3GFuoJGXKR3B0t3GH/Z22aalpoopZo42ijjRwxtlYRqSDfkdR+IwVm50L1QnNwLh2jt4WkW2WQ/17kKemtftrYMxZp3q441VmYM0QsiHKAtydPh+IWJJ59MEnLtFmbyI53G9a/sNvbQFbEYYQ5jJUyTZSFyqcxVC2rubACwsL3v0w07jb20ppYY5Kn/8AQVJkSZyJA3xOtpTfKt7DyF++EiGaaWphgWqYqX4Uj8GwDG4CjisXdswuegHXUYqt793a2NiKmIOJDl4qrmRIUfnYXKMQQTfq3PTSZOUpbodxxwxpRu/uh79rm1LinpF/xX4sg/04tQD+tIV9cpwjSyWFzoPP/wC4iVez4nkZ3GZ8zZzma+bMcwNm55r3874jHZUP3AfW7f8AsTi7HBxVEkpJkUVKK7cAGRiMoF/AguTbN0FyTYX+mJFNDlBLHMzas3c9h2A5AY7EgCw0HljhLMLamwHM42lRhuz5NMACToBqTh+9hMGcVlQRzeOJbjUKq57fXOpPoMZrGhnINrRA/v2/4/njaPY9SZNnFrayzzP+D5B/BRhGZ2vsMxqi43+oTLs+YAZmUBwB3Rg35A4zKg3OrJgCkLAHW7WUW7+IjG3YMTp0YzePHK02ZPH7LqwjVoR5F2/ohGJuw9yaymlclUZJFsxV/mX4TZrHkWHLt2xpeDHkvmVM1hwRwzU4doxzfndsyxpxg8apIhZrcoywSQ35fASfphn3b2PM+0M0s4mjo0KITGFYySqCb5DlusYXUKP7w6Dq9PGGBBAIOhB1BHbHiClRM2RQuY5msLXNgLm3WwH4YzCPFUWZsnxZKVCHvbTLW7QEMgzQUsYZl11mluF5H5IxcEagvhQ25uJMAzRSrKEVmTiXEqkDQB05+uh0640ufdZxJNIjgmV85DC1rIqAA68gowuV/viGwpJTb5iyBPxUs38uET5crN46qrFqo2yaOeRBxY0AjWM8MsjhUBMhOXVixa5uCbC/IWg/2vaaV2d+IsUIZVCsozGeNSxRSQ5y3tcEC/LDRHXSAHihVN9ACeXnmAuefTEKupopWVnW7KCAwZlYA8xdGBt5YyszWmbeBPaSsoJdpibNw1FPl4ZWaOFUZGMpU2ZVFw0fNT2GPM8M0tojLFNnzgSyGRrXUAWBLWY68iB4e5thhodhLmDRRMzdDd3I+rE4tqH2dMX4nCjia5NzzuRYkBb2NvTB8Ry1Gz1QjHcqspaOgSnraeqkfPleJGU/CGZOAZdfmzlWueQzd8bJhJrvZqJoXjecjMLXVeWoN9T5YdsOxqSXzCMri38ph+8+x45Np1pdALSIFKkqR9krE3UjUk31xTTbAt8E8y+pD/8AsMajt7cGWSeaaKRLysGysCLWRU5i9/h7DCvW7n1qf4LN+oQ35G+OhjceJLK7EmXZ1QOUqMPNCD/A48DZdzeVs9uS2snrbr9cM/8AZqsY2FPL+6R+eLPZ/swrJT9pkhXqWOZvoq/1IxtuC7ZjfoJrMSbAXPIAfljc9xdntBs6njdSrhLsp5hmJYg+dzjlu3uJTUZDKDJL/mPzHoOS/n54Y8T5ZqXQyEa7DBgwYSMDBgwYADBgwYADHzBgwAQ6/lhfo/7z8cGDCZ9obDpjTDyx0wYMOQoMGDBgAMfMGDAAHH3BgwAGDBgwAf/Z"/>
          <p:cNvSpPr>
            <a:spLocks noChangeAspect="1" noChangeArrowheads="1"/>
          </p:cNvSpPr>
          <p:nvPr/>
        </p:nvSpPr>
        <p:spPr bwMode="auto">
          <a:xfrm>
            <a:off x="76200" y="-585788"/>
            <a:ext cx="1524000" cy="1228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5386" name="Picture 26" descr="http://1.bp.blogspot.com/_7Z3RVD8DnK4/TIFIlImBrDI/AAAAAAAAA1E/1zsDKOhUnXM/s400/interpersonal-communication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35896" y="4725144"/>
            <a:ext cx="648072" cy="524939"/>
          </a:xfrm>
          <a:prstGeom prst="rect">
            <a:avLst/>
          </a:prstGeom>
          <a:noFill/>
        </p:spPr>
      </p:pic>
      <p:sp>
        <p:nvSpPr>
          <p:cNvPr id="15388" name="AutoShape 28" descr="data:image/jpg;base64,/9j/4AAQSkZJRgABAQAAAQABAAD/2wCEAAkGBhQREBMQEhIWERUWGBQSGBQXGBcaGxsXFxghGBUYGhsXGyYgGh0jGRkXIzsgLzMqLS0sGSAxNjAqNSYtLyoBCQoKDgwOGg8PGjQlHyEvLzUsLTUtLDIpNCwrKSotKi0sKSkwKSwqLCwwLCwsKjI0LSopLC0xLy8sLCwpLC8sKf/AABEIAIkAgQMBIgACEQEDEQH/xAAbAAEAAwADAQAAAAAAAAAAAAAABAUGAgMHAf/EAEIQAAICAQMCBAQEAwMICwAAAAECAxEABBIhEzEFBiJBFDJRYQcjQnEzYoEks8EXUnJzkZLD4RUWNENUY4KDk6Gy/8QAGgEAAgMBAQAAAAAAAAAAAAAAAAQCAwUBBv/EADARAAICAQIDAwwDAQAAAAAAAAABAgMRBCESMVFhcbEFEyIjMkGBkaHR4fAUM8EG/9oADAMBAAIRAxEAPwDV4xjHBAYxjAABkGDxUMFZkeJZCRHI4AR6bYAGBoMSDSGmI5AycDnZ5daMRtoNQEZS8nSSSmWSJm6ioA4oshsFeTShu3am2bgspFtUFN4bKnzT5dfVaNwkhVlDydFW2mWNVKuprn9XHdd1BgQcotd+G+nfT9WJOr6Y5o4wBHYIJmRTyR1Fa1DXsYLztsZ6TD5fjjfdEBGvQ+F21+kNujO4kmlt+P579hlN5dZvhYQ9B0QRMBfDR/lsKPI5Xsec8h5d1VtfBbW8b/leDNfS0xXosyvhXljVaZoVhkIuKZDG5d4i0TAQM18xF4zzRFN+kgFTotFqhLGkgFBgGr6fUfej75ZxatHZ0VgzRlQ6jupZQ62PupBH/I5R+Cbem+zbt6+r27aqviJKquKxj/nvKF+pnOu3fCTXxf2ax3C+vphBKUSwxjGetMsYxjABjGMAGMYwAZ1z6hUUu7KijuzEKB+5PAzj4NopdVEspnTThiwaIRAyxlWK7S7SlN3APKEUe3Y5b6XwXS6UCdvzJI1rrykySc0PT9GY0KQAkkADkDFZ6mMdluxmGmlLdlCPExSO0bpFKVWKZhSOWXcv8yBuylgNx7e1zc0YKamFloskivGyukiWrAqwKyKrUQT7c5hvAfFEeNYepuliRUkB3WShMTSWw9Ss6H1C+4vnO0XecymF1PAk1yJfiesaKIyLGZSCo2i/1HbZoE0CQTQJAs0ayH4Z4npGffqNS2qljcMulh0+o2pKo3xgAx73lGxyCxUfNSiictlN9uc6tXpFlUK4Jo7lIJBVqIDAggg0T/tyyyDmsZKq5qLzg03h2tklLl9O0CCgm9k3tywYlEJ2DhSLNnceBXPn34j6mZJ9miJrY7amNW27mlUhSh52y7fX+5jYg3zufLfiJlhCSMDNFSSe24iwstE/LIF3A/XcO6kDD+ZPCtSdZqxHHKxcrOkm1VTYsEYI6hUoKMbLRBbgGje7EdPp6LbHDU+yk/n9+gxrbroUqWnWZNozfh3m1nli1QSSNnVFfgKkurjilhRWtvl9Sm6ItKq80vljxBz/AGaRFXZGjqUYsCOFYHcAb32eOKYD9Nnz7WaHUKYkAI08T6eaUorSGMyINR1CQNwULIeS3JVj6eANz5b8Mb4iSV6PR6ukB37jvEn5l0BwAq1u9RBBrmzZoa9BWpfx2+JpfJfDks7Z3xgUulq5Tj5xLh3/ABnt642NPjGfduPnD5jPn2yLp9RJOa0sXWX3nZtkI5o04BMhHq4UNRUgkHjIykorLJRi5PCJeMj66WTTC9TEVX3mjuSIcE2xCh0HFWygX70RnKHWI6hkdHU9mVlINGuCDR5BwjJS3TCUXHmjuxis+5IiRNR4ZDI26SGKRuBueNGNDsLZScjaDRw6bW/EfB7gIgsTQxxDY+9uqStryyGMBueFYcXzZ5wllCqWYhVALFiQAAOSST2FZCcFJYZOE3F5R1+avO23SSLAk0U8lRR74yNpfgyblJQFV3EDcDYHBHfzfyN5TbUiT4lnSKJhGIltA7ABizj6V0jQoMQCbIO70ufTq42uiuPoyhhf7MKyqj1A0RZXQLp2dnWVQAsZkflJFFbFBIpxa887cTsocI5gamj1EJz4bNvDux+Sum8lNEC2mkpwOO0LkgED1wqEPfsyNyTZrgfZNZrotxKvIALNwxSVVk7TBLEWsVxtJscZrAc6tRq0jCl2C7mSNb92c0qj6kn/ABPYHFY2zjyZtWaWqe8l+9/P6nnur89SRTLItLqUFEGGWEhDREUyOzBo3JU2WXZwwN8ZdeO/jdsjEa6Fkd1KnrtSqSvYhBuNWLX0miCKsHOrxfy1FCDthlcS7zNqAS7qpJLKqj1AvuYEqp9O4cXYh63yh1tJpphEZJKDyx3GGl32Q7Me7AvZog0zUQQMk5qTzITekwsR27s/7l/rIvl78QNVJo3RdL8QEXpoTHLIOD/CbYCH/L2i7UiwSG5J5Q+ZNbLM8vwUmkZpFZ2MepkVo1G0KYtlNJQUdQFDQA4zceD+FLpoViUD3ZiABudjbtwBxfYewoe2TqxKvTUU2O2uOG+jf7js5F/8TjilN57DI1rpeT1l/VtXpada20Be55O9kjd9OOKzmnlOVuXdFbuWL6iYknk3bxV/9/sM1eCeL9h7407JPmy6GmqgsKK+S8ef1PKfHEni1h0zydVyokjlCM8mzkdIFtxReCaAY0SCzc37h5d1nW0emm2iPfDE+xey7kB2igKA7VQzzbx/wt9bqLgdQIo+mzlvT1C5OzhHsrQJHFWOecvfCvjYdNDANRCphRI12wkqwQBQJC77iCoHKdMgk9+Bl3mp2LJk6i2quXCnyL3xDzeI9SdKmnlkkA3knbGhXjlGc/mctRrsQQfbKiXxUaglz4TGJCQDJqfh2+247NzvQHaxdAWO47dbrJ5xGsiQIEdJd6SSM1rYYBWjUetC6E3wrt3zsy+rTrHpLcz7dQ8+i9jJ/wCT5P8Axeq/3xjNZjGuFC3HIZU+ZEDxxwHaRNNDGVb3QN1HAHvwlf1y2yt8RjB1GksXTysP3ELUf3yTIo++MeHNKA0UzQzIG6b915+YOh9LqaHcWO4+/X4Z4yzSGCdDDMvbvslAA3PCx7jkWvzLfPvkjxDwqOfaW3K6btkqMVdCwo7WHaxXBsGhYOctHpGValkE7BiyuY0UgHsPTxYBI3ALYPb6ge4hxQfCOWUgaU2WQ9oW7lk+kR5teyH1Cl3Vy046mulZ/wDuFRI1o8dVd0ktle5rp8E103ut2c/GJyQumQgSTblBKhgqAfmOVJ9VA0ByNzLfF5y6Eeh0j9JKWKN5KFWxVLJJ92O0c5namMVLbmz0Pk6dk6/T9lfuPgRptaplk1L7ulpiYQAjn8wlRNLQ7hAdlgGtspvLy8i+FaMxQxxsdzKo3n6ueXPYXbE50L4DGvCvMgskKk8yqLN0qh6UX7DgYq8GpFSW/UmDVp1DFuG8KHK+4UmgT9LN/vRzlPOsaM7sFVQWZiaAA7knOnQeGxwKVjXbZtiSSzGqtmYksaHc5C8cQNJpVYBkM3Kn3YRSPGfoQCpNfXYf00exjxSSI22Oqtza5B9TPOPya06E8SyKWdlK2GSPgLyR8/PBtPbOnU6DTxEPqpt5JoHUSgLZJYAJ6Yx9KC9lydrtD1auWVFF2sbBN3BHLAb/AH7BgCau8qNDpGjXfF4ciPxTSzIXtflLPTsPrwT3+uasKow5I8tbqrbval8PcS9H5jgkCCASSLuEQMcEuxf3YoEVRx78WOKyw0mqEilgCKeWPn6xyNGT/UoT/XOGi1EhQvqUSIgkkI5kGwAG72g383Fe33yH5U3HRxO7B2kDzlgK/jO0vb2+ev6ZaKstsYxnTgxjGADKnx5gjaWUsUC6hEP3EqtHRr7kZbZA8d0Bn00sSna5W0YGiJFO6M3RqnC896vOM6uZ0eHsw1msQgBSNLKp9zujMTXz2Bgr29+4rLbIfhOuWeGPUKAOoisa9j+peQD6W3D/AG/XJmCBlYrf2+mJ5046Y9NH825v5ieIPtW7752+Pcwbe4aTTxsPYo88aOp+zIzAj6E5nfxA09hHJI/LnQFb3Kw2SKQQOLKbfb56vnM+vjGpcmA6neknMZb1srIzyBuorK4KyQe5ahXB7Zm3r1jZ6PQzzp1FLr4nqeMwmo/ESZBuaCILSkkM5rcsTV8vJAnHH8pxJ591G7pGKGFrK7izsAQ7pVencSYiByPnX9sW4WaXnVnBu8q/HDuMEQAZ2mgko1apFIJXkrvVJtv6yKL5zFa7zNqJEN6tYSSqbUCx/PpjNG9ljID1CF4NHbVcnOHl1zp5+u6MoCgt1dwfpSSPcvqtmCgJwaJF1+ndZWkpJsW1M5SrlGK3w/yekDBNckgDuSewHuT9s+58ZQQQeQQQR9j3zYPJGd1vjTP4cZa2PqN0UKimJ6zlYKFncTGVY1/MaFUNBBCEVUFUoCiu3ArjKaBFk1QiQARaNVAUcL1nWlFXXoiJrggGQ8gji8yKOsYxjJHBjGMAGMYwAh6PwtYpJpELfmsHZC1qGqmZR+ktxf1odsmYxnAIGs/7Tpf/AH/7vOvU+U9K7b+iqNZO+MtG1kEHmMg+547c59a31qDmoYmc/LW6Ztifc+mOX7dstczNS/WbHp/JsPULK97Mv/k+h27OtqCKK8mE8FFj7mG/kRR/S++dw8jQE3I00tFnG59tMz7yw6Kob3c83XtWX2p1Cxo0jmlVS7GiaCiyaHJ4Gc0cEAggggEEdiDyCPtWL5ZocEeRX+HeXNNp6MMEaEAANtBah29RtvpzeQfM2nuSAkWrmXTt9adC49uR+W39SMv8pfM3bT/6/wD4E2cbySikmkuq8Ts8tanqaOBtwY9NVJFd19JHHFggj9xlk10aq+avkX7WPcXlV5YI6BAribVDj2/tD8fb2y2zag8xTPFWx4Zyj0bIHgnhfw8IjLb3JaSR/wDPlc7pHP7njnmgBzWT8YyRWMYxnQGMYwAYxjABjGMAK/w5L1GqckkhoYgOKCrCsgqhd755DZvuPplnld4ean1SnuWilH+g0Kxg/wC/DKK7+m+xF2OY939jPX6LHmI46Hx5AoLE0ACST7Ack5ReBaxgVDAJHOGlgT3QDkpzz6kKyAUAtso4CgS/Mi7tM0YNdUxwE1fpmkWNyB7kIzH+l9hnzx5tsYnCljC6TUtXtvZLQJF1C8lDjkL37GyqrjhJi2r1TquhFcvf3PYtMqPNS1pmlABMJWcWa4Q1J9rMRkXn/O9uCLcH+v3GR/ER+TL/AKuT/wDJxZGnLlsVPl3iTVJxW+OYEf8AmRhDf/w3f832y7zO+UR/Eb26ekW/5ljZmH7gOh/9Q+uaLNaj+uJ5PX4/kzx1GMYy8SGMYwAYxjABjGMAGdOq1qRDdI6oDyNxAv2NDue47fXIkesWXVPp3nTSpGoLszxrI7MFYLF1LUBQ6WxBNsFA7sOrzh+HMBgfUw7lrbM6l2cSqvJqSQs6uQaUhgCaHG4tkOOOcMm65cPEjGeb/Nh6ySaWRlIURqw9FlmbfYlFSAVDQII9TEfUcdH+JmpCC4km+p2sCAFG5nEZIA4c7gOdrekVnRo1gqyVYsLLKxLyIlSJLshthIGoWabg2OaEvVrG1M+nj+VwskyKC7pCs6xpFRkbesi1wF9Y5PY2XaGv2pTS7Ob+hDS+V7liuFTa65wvrt/vZ7lrfCNQ+rEeokAjVXcpELJsbowzOashS3AAHqN3Qy5ZbBB5B4P7Hvlf5f0TQ6dYmJO0uFsAER7yYwQAADsrj27ZY5XCChHCLrrZWzcpMy/iPjMnhypF021SHiL1bWVbChGYgh9pZRu44K3Z5yn8b/EGRoJk+H6FqydRpCfmiLDYFVTZBSia+Yd8ufO8QZYQ5Aj6icldy9QyooEtilTpNMb4tq5BAvPQ6WMkj4VI5Ao3Q0iyAOFJdZAQCvSkBsEWCOQTWRr0UbptKWH0+xZd5Ys01S4ouS65WPjtt35LvyX41p1hWEyBZGeV/Wpj3bnYobIALdMJx3pQPbNbnnflzyRNqZmMDFdMGZX6g/JJAt0ETcluoaIAAUA224lc3C+Az6GIM8/xUShmktSHj5BuPljJGBfpJ3ADgtwuWSUa/Rzy/eYrCU7s2Nc9/n2PfxJmMYzoDGMYAMYxgAxjGAFT4h5dSWVZwSkgsHgMjqUKESxt6X9DMLPNGuRQFZ/1GXaIy0JQQtBfwkO/1V6yw43gKKetwJJvnNTjIuKZJTkuTKr/AKDJkeV9TMXZzIenshHKKhUdJd4BSNRwwNfckmT4b4PDpxthiSPsLUcmuBbHluPck5MxgklyByb5jGMZIicJYVdSjKGUiirAEEHuCDwR9spPFfAmKt01E3EhRZGpkkeOOJXjkINbEhjABo+/UGX2Mi1k6m0VOh8y/DyLpYZ4oo+oYIYtYjo6Rrp+t1Gk3LuXqbo/fuptj833xDz80mnRV+FibUQykVO2oYVH8nRSJTvYuKskABibrmb4l/DT/S/xzNfh1/Aj/ef+9kyp17l6t25Gk8N0pihiiYliiIhJNklVANn37d8k4xlwuMYxnQGMYwA//9k="/>
          <p:cNvSpPr>
            <a:spLocks noChangeAspect="1" noChangeArrowheads="1"/>
          </p:cNvSpPr>
          <p:nvPr/>
        </p:nvSpPr>
        <p:spPr bwMode="auto">
          <a:xfrm>
            <a:off x="76200" y="-623888"/>
            <a:ext cx="1228725" cy="1304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90" name="AutoShape 30" descr="data:image/jpg;base64,/9j/4AAQSkZJRgABAQAAAQABAAD/2wCEAAkGBhQREBMQEhIWERUWGBQSGBQXGBcaGxsXFxghGBUYGhsXGyYgGh0jGRkXIzsgLzMqLS0sGSAxNjAqNSYtLyoBCQoKDgwOGg8PGjQlHyEvLzUsLTUtLDIpNCwrKSotKi0sKSkwKSwqLCwwLCwsKjI0LSopLC0xLy8sLCwpLC8sKf/AABEIAIkAgQMBIgACEQEDEQH/xAAbAAEAAwADAQAAAAAAAAAAAAAABAUGAgMHAf/EAEIQAAICAQMCBAQEAwMICwAAAAECAxEABBIhEzEFBiJBFDJRYQcjQnEzYoEks8EXUnJzkZLD4RUWNENUY4KDk6Gy/8QAGgEAAgMBAQAAAAAAAAAAAAAAAAQCAwUBBv/EADARAAICAQIDAwwDAQAAAAAAAAABAgMRBCESMVFhcbEFEyIjMkGBkaHR4fAUM8EG/9oADAMBAAIRAxEAPwDV4xjHBAYxjAABkGDxUMFZkeJZCRHI4AR6bYAGBoMSDSGmI5AycDnZ5daMRtoNQEZS8nSSSmWSJm6ioA4oshsFeTShu3am2bgspFtUFN4bKnzT5dfVaNwkhVlDydFW2mWNVKuprn9XHdd1BgQcotd+G+nfT9WJOr6Y5o4wBHYIJmRTyR1Fa1DXsYLztsZ6TD5fjjfdEBGvQ+F21+kNujO4kmlt+P579hlN5dZvhYQ9B0QRMBfDR/lsKPI5Xsec8h5d1VtfBbW8b/leDNfS0xXosyvhXljVaZoVhkIuKZDG5d4i0TAQM18xF4zzRFN+kgFTotFqhLGkgFBgGr6fUfej75ZxatHZ0VgzRlQ6jupZQ62PupBH/I5R+Cbem+zbt6+r27aqviJKquKxj/nvKF+pnOu3fCTXxf2ax3C+vphBKUSwxjGetMsYxjABjGMAGMYwAZ1z6hUUu7KijuzEKB+5PAzj4NopdVEspnTThiwaIRAyxlWK7S7SlN3APKEUe3Y5b6XwXS6UCdvzJI1rrykySc0PT9GY0KQAkkADkDFZ6mMdluxmGmlLdlCPExSO0bpFKVWKZhSOWXcv8yBuylgNx7e1zc0YKamFloskivGyukiWrAqwKyKrUQT7c5hvAfFEeNYepuliRUkB3WShMTSWw9Ss6H1C+4vnO0XecymF1PAk1yJfiesaKIyLGZSCo2i/1HbZoE0CQTQJAs0ayH4Z4npGffqNS2qljcMulh0+o2pKo3xgAx73lGxyCxUfNSiictlN9uc6tXpFlUK4Jo7lIJBVqIDAggg0T/tyyyDmsZKq5qLzg03h2tklLl9O0CCgm9k3tywYlEJ2DhSLNnceBXPn34j6mZJ9miJrY7amNW27mlUhSh52y7fX+5jYg3zufLfiJlhCSMDNFSSe24iwstE/LIF3A/XcO6kDD+ZPCtSdZqxHHKxcrOkm1VTYsEYI6hUoKMbLRBbgGje7EdPp6LbHDU+yk/n9+gxrbroUqWnWZNozfh3m1nli1QSSNnVFfgKkurjilhRWtvl9Sm6ItKq80vljxBz/AGaRFXZGjqUYsCOFYHcAb32eOKYD9Nnz7WaHUKYkAI08T6eaUorSGMyINR1CQNwULIeS3JVj6eANz5b8Mb4iSV6PR6ukB37jvEn5l0BwAq1u9RBBrmzZoa9BWpfx2+JpfJfDks7Z3xgUulq5Tj5xLh3/ABnt642NPjGfduPnD5jPn2yLp9RJOa0sXWX3nZtkI5o04BMhHq4UNRUgkHjIykorLJRi5PCJeMj66WTTC9TEVX3mjuSIcE2xCh0HFWygX70RnKHWI6hkdHU9mVlINGuCDR5BwjJS3TCUXHmjuxis+5IiRNR4ZDI26SGKRuBueNGNDsLZScjaDRw6bW/EfB7gIgsTQxxDY+9uqStryyGMBueFYcXzZ5wllCqWYhVALFiQAAOSST2FZCcFJYZOE3F5R1+avO23SSLAk0U8lRR74yNpfgyblJQFV3EDcDYHBHfzfyN5TbUiT4lnSKJhGIltA7ABizj6V0jQoMQCbIO70ufTq42uiuPoyhhf7MKyqj1A0RZXQLp2dnWVQAsZkflJFFbFBIpxa887cTsocI5gamj1EJz4bNvDux+Sum8lNEC2mkpwOO0LkgED1wqEPfsyNyTZrgfZNZrotxKvIALNwxSVVk7TBLEWsVxtJscZrAc6tRq0jCl2C7mSNb92c0qj6kn/ABPYHFY2zjyZtWaWqe8l+9/P6nnur89SRTLItLqUFEGGWEhDREUyOzBo3JU2WXZwwN8ZdeO/jdsjEa6Fkd1KnrtSqSvYhBuNWLX0miCKsHOrxfy1FCDthlcS7zNqAS7qpJLKqj1AvuYEqp9O4cXYh63yh1tJpphEZJKDyx3GGl32Q7Me7AvZog0zUQQMk5qTzITekwsR27s/7l/rIvl78QNVJo3RdL8QEXpoTHLIOD/CbYCH/L2i7UiwSG5J5Q+ZNbLM8vwUmkZpFZ2MepkVo1G0KYtlNJQUdQFDQA4zceD+FLpoViUD3ZiABudjbtwBxfYewoe2TqxKvTUU2O2uOG+jf7js5F/8TjilN57DI1rpeT1l/VtXpada20Be55O9kjd9OOKzmnlOVuXdFbuWL6iYknk3bxV/9/sM1eCeL9h7407JPmy6GmqgsKK+S8ef1PKfHEni1h0zydVyokjlCM8mzkdIFtxReCaAY0SCzc37h5d1nW0emm2iPfDE+xey7kB2igKA7VQzzbx/wt9bqLgdQIo+mzlvT1C5OzhHsrQJHFWOecvfCvjYdNDANRCphRI12wkqwQBQJC77iCoHKdMgk9+Bl3mp2LJk6i2quXCnyL3xDzeI9SdKmnlkkA3knbGhXjlGc/mctRrsQQfbKiXxUaglz4TGJCQDJqfh2+247NzvQHaxdAWO47dbrJ5xGsiQIEdJd6SSM1rYYBWjUetC6E3wrt3zsy+rTrHpLcz7dQ8+i9jJ/wCT5P8Axeq/3xjNZjGuFC3HIZU+ZEDxxwHaRNNDGVb3QN1HAHvwlf1y2yt8RjB1GksXTysP3ELUf3yTIo++MeHNKA0UzQzIG6b915+YOh9LqaHcWO4+/X4Z4yzSGCdDDMvbvslAA3PCx7jkWvzLfPvkjxDwqOfaW3K6btkqMVdCwo7WHaxXBsGhYOctHpGValkE7BiyuY0UgHsPTxYBI3ALYPb6ge4hxQfCOWUgaU2WQ9oW7lk+kR5teyH1Cl3Vy046mulZ/wDuFRI1o8dVd0ktle5rp8E103ut2c/GJyQumQgSTblBKhgqAfmOVJ9VA0ByNzLfF5y6Eeh0j9JKWKN5KFWxVLJJ92O0c5namMVLbmz0Pk6dk6/T9lfuPgRptaplk1L7ulpiYQAjn8wlRNLQ7hAdlgGtspvLy8i+FaMxQxxsdzKo3n6ueXPYXbE50L4DGvCvMgskKk8yqLN0qh6UX7DgYq8GpFSW/UmDVp1DFuG8KHK+4UmgT9LN/vRzlPOsaM7sFVQWZiaAA7knOnQeGxwKVjXbZtiSSzGqtmYksaHc5C8cQNJpVYBkM3Kn3YRSPGfoQCpNfXYf00exjxSSI22Oqtza5B9TPOPya06E8SyKWdlK2GSPgLyR8/PBtPbOnU6DTxEPqpt5JoHUSgLZJYAJ6Yx9KC9lydrtD1auWVFF2sbBN3BHLAb/AH7BgCau8qNDpGjXfF4ciPxTSzIXtflLPTsPrwT3+uasKow5I8tbqrbval8PcS9H5jgkCCASSLuEQMcEuxf3YoEVRx78WOKyw0mqEilgCKeWPn6xyNGT/UoT/XOGi1EhQvqUSIgkkI5kGwAG72g383Fe33yH5U3HRxO7B2kDzlgK/jO0vb2+ev6ZaKstsYxnTgxjGADKnx5gjaWUsUC6hEP3EqtHRr7kZbZA8d0Bn00sSna5W0YGiJFO6M3RqnC896vOM6uZ0eHsw1msQgBSNLKp9zujMTXz2Bgr29+4rLbIfhOuWeGPUKAOoisa9j+peQD6W3D/AG/XJmCBlYrf2+mJ5046Y9NH825v5ieIPtW7752+Pcwbe4aTTxsPYo88aOp+zIzAj6E5nfxA09hHJI/LnQFb3Kw2SKQQOLKbfb56vnM+vjGpcmA6neknMZb1srIzyBuorK4KyQe5ahXB7Zm3r1jZ6PQzzp1FLr4nqeMwmo/ESZBuaCILSkkM5rcsTV8vJAnHH8pxJ591G7pGKGFrK7izsAQ7pVencSYiByPnX9sW4WaXnVnBu8q/HDuMEQAZ2mgko1apFIJXkrvVJtv6yKL5zFa7zNqJEN6tYSSqbUCx/PpjNG9ljID1CF4NHbVcnOHl1zp5+u6MoCgt1dwfpSSPcvqtmCgJwaJF1+ndZWkpJsW1M5SrlGK3w/yekDBNckgDuSewHuT9s+58ZQQQeQQQR9j3zYPJGd1vjTP4cZa2PqN0UKimJ6zlYKFncTGVY1/MaFUNBBCEVUFUoCiu3ArjKaBFk1QiQARaNVAUcL1nWlFXXoiJrggGQ8gji8yKOsYxjJHBjGMAGMYwAh6PwtYpJpELfmsHZC1qGqmZR+ktxf1odsmYxnAIGs/7Tpf/AH/7vOvU+U9K7b+iqNZO+MtG1kEHmMg+547c59a31qDmoYmc/LW6Ztifc+mOX7dstczNS/WbHp/JsPULK97Mv/k+h27OtqCKK8mE8FFj7mG/kRR/S++dw8jQE3I00tFnG59tMz7yw6Kob3c83XtWX2p1Cxo0jmlVS7GiaCiyaHJ4Gc0cEAggggEEdiDyCPtWL5ZocEeRX+HeXNNp6MMEaEAANtBah29RtvpzeQfM2nuSAkWrmXTt9adC49uR+W39SMv8pfM3bT/6/wD4E2cbySikmkuq8Ts8tanqaOBtwY9NVJFd19JHHFggj9xlk10aq+avkX7WPcXlV5YI6BAribVDj2/tD8fb2y2zag8xTPFWx4Zyj0bIHgnhfw8IjLb3JaSR/wDPlc7pHP7njnmgBzWT8YyRWMYxnQGMYwAYxjABjGMAK/w5L1GqckkhoYgOKCrCsgqhd755DZvuPplnld4ean1SnuWilH+g0Kxg/wC/DKK7+m+xF2OY939jPX6LHmI46Hx5AoLE0ACST7Ack5ReBaxgVDAJHOGlgT3QDkpzz6kKyAUAtso4CgS/Mi7tM0YNdUxwE1fpmkWNyB7kIzH+l9hnzx5tsYnCljC6TUtXtvZLQJF1C8lDjkL37GyqrjhJi2r1TquhFcvf3PYtMqPNS1pmlABMJWcWa4Q1J9rMRkXn/O9uCLcH+v3GR/ER+TL/AKuT/wDJxZGnLlsVPl3iTVJxW+OYEf8AmRhDf/w3f832y7zO+UR/Eb26ekW/5ljZmH7gOh/9Q+uaLNaj+uJ5PX4/kzx1GMYy8SGMYwAYxjABjGMAGdOq1qRDdI6oDyNxAv2NDue47fXIkesWXVPp3nTSpGoLszxrI7MFYLF1LUBQ6WxBNsFA7sOrzh+HMBgfUw7lrbM6l2cSqvJqSQs6uQaUhgCaHG4tkOOOcMm65cPEjGeb/Nh6ySaWRlIURqw9FlmbfYlFSAVDQII9TEfUcdH+JmpCC4km+p2sCAFG5nEZIA4c7gOdrekVnRo1gqyVYsLLKxLyIlSJLshthIGoWabg2OaEvVrG1M+nj+VwskyKC7pCs6xpFRkbesi1wF9Y5PY2XaGv2pTS7Ob+hDS+V7liuFTa65wvrt/vZ7lrfCNQ+rEeokAjVXcpELJsbowzOashS3AAHqN3Qy5ZbBB5B4P7Hvlf5f0TQ6dYmJO0uFsAER7yYwQAADsrj27ZY5XCChHCLrrZWzcpMy/iPjMnhypF021SHiL1bWVbChGYgh9pZRu44K3Z5yn8b/EGRoJk+H6FqydRpCfmiLDYFVTZBSia+Yd8ufO8QZYQ5Aj6icldy9QyooEtilTpNMb4tq5BAvPQ6WMkj4VI5Ao3Q0iyAOFJdZAQCvSkBsEWCOQTWRr0UbptKWH0+xZd5Ys01S4ouS65WPjtt35LvyX41p1hWEyBZGeV/Wpj3bnYobIALdMJx3pQPbNbnnflzyRNqZmMDFdMGZX6g/JJAt0ETcluoaIAAUA224lc3C+Az6GIM8/xUShmktSHj5BuPljJGBfpJ3ADgtwuWSUa/Rzy/eYrCU7s2Nc9/n2PfxJmMYzoDGMYAMYxgAxjGAFT4h5dSWVZwSkgsHgMjqUKESxt6X9DMLPNGuRQFZ/1GXaIy0JQQtBfwkO/1V6yw43gKKetwJJvnNTjIuKZJTkuTKr/AKDJkeV9TMXZzIenshHKKhUdJd4BSNRwwNfckmT4b4PDpxthiSPsLUcmuBbHluPck5MxgklyByb5jGMZIicJYVdSjKGUiirAEEHuCDwR9spPFfAmKt01E3EhRZGpkkeOOJXjkINbEhjABo+/UGX2Mi1k6m0VOh8y/DyLpYZ4oo+oYIYtYjo6Rrp+t1Gk3LuXqbo/fuptj833xDz80mnRV+FibUQykVO2oYVH8nRSJTvYuKskABibrmb4l/DT/S/xzNfh1/Aj/ef+9kyp17l6t25Gk8N0pihiiYliiIhJNklVANn37d8k4xlwuMYxnQGMYwA//9k="/>
          <p:cNvSpPr>
            <a:spLocks noChangeAspect="1" noChangeArrowheads="1"/>
          </p:cNvSpPr>
          <p:nvPr/>
        </p:nvSpPr>
        <p:spPr bwMode="auto">
          <a:xfrm>
            <a:off x="76200" y="-623888"/>
            <a:ext cx="1228725" cy="1304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5392" name="Picture 32" descr="http://t1.gstatic.com/images?q=tbn:ANd9GcQIg0gUWZDR-s5Ca4tmdDW7kFn_RZfq48IQGvbw-NhOF0uQs9ks&amp;t=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5856" y="2852936"/>
            <a:ext cx="504056" cy="535316"/>
          </a:xfrm>
          <a:prstGeom prst="rect">
            <a:avLst/>
          </a:prstGeom>
          <a:noFill/>
        </p:spPr>
      </p:pic>
      <p:pic>
        <p:nvPicPr>
          <p:cNvPr id="15394" name="Picture 34" descr="http://t1.gstatic.com/images?q=tbn:ANd9GcRxtI1CeLPNdipXP7QPy4D71rzEbsnyQBJWvTIT-PtiTM2oeM_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27984" y="2708920"/>
            <a:ext cx="504056" cy="504056"/>
          </a:xfrm>
          <a:prstGeom prst="rect">
            <a:avLst/>
          </a:prstGeom>
          <a:noFill/>
        </p:spPr>
      </p:pic>
      <p:sp>
        <p:nvSpPr>
          <p:cNvPr id="21" name="20 Estrella de 5 puntas">
            <a:hlinkClick r:id="rId14" action="ppaction://hlinksldjump"/>
          </p:cNvPr>
          <p:cNvSpPr/>
          <p:nvPr/>
        </p:nvSpPr>
        <p:spPr>
          <a:xfrm>
            <a:off x="7596336" y="5085184"/>
            <a:ext cx="1368152" cy="864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Fin</a:t>
            </a:r>
            <a:endParaRPr 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Tg8EM1Hs90dgxj9fdrkUO6jXUVzBOCKomfGrKCrIza_cLwQh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2869" y="0"/>
            <a:ext cx="2911131" cy="2016224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7772400" cy="82195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 smtClean="0"/>
              <a:t>Linguistic</a:t>
            </a:r>
            <a:r>
              <a:rPr lang="es-ES" dirty="0" smtClean="0"/>
              <a:t> </a:t>
            </a:r>
            <a:r>
              <a:rPr lang="es-ES" dirty="0" err="1" smtClean="0"/>
              <a:t>Intelligence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776864" cy="396044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Linguistic Intelligence is defined as having the following criteria: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 a deep understanding of words and a sensitivity to the literal and figurative meanings of words,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highly developed oral and written communication skills,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knowledge of grammar rules and when it is appropriate to disregard those rules,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sensitivity to the musical qualities and rhythms of words,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knowledge of the many different uses for language, such as persuasion, information, or pleasure.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Poets, writers, and public speakers are examples of linguistically intelligent people. 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Maya Angelou, William Shakespeare, and Abraham Lincoln are famous examples of linguistically intelligent people.</a:t>
            </a:r>
          </a:p>
          <a:p>
            <a:pPr algn="l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Flecha izquierda">
            <a:hlinkClick r:id="rId3" action="ppaction://hlinksldjump"/>
          </p:cNvPr>
          <p:cNvSpPr/>
          <p:nvPr/>
        </p:nvSpPr>
        <p:spPr>
          <a:xfrm>
            <a:off x="7812360" y="5589240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Inicio</a:t>
            </a:r>
            <a:endParaRPr lang="es-E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722344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Logical</a:t>
            </a:r>
            <a:r>
              <a:rPr lang="es-ES" dirty="0" smtClean="0"/>
              <a:t> – </a:t>
            </a:r>
            <a:r>
              <a:rPr lang="es-ES" dirty="0" err="1" smtClean="0"/>
              <a:t>Mathematical</a:t>
            </a:r>
            <a:r>
              <a:rPr lang="es-ES" dirty="0" smtClean="0"/>
              <a:t> </a:t>
            </a:r>
            <a:r>
              <a:rPr lang="es-ES" dirty="0" err="1" smtClean="0"/>
              <a:t>Intelligence</a:t>
            </a:r>
            <a:endParaRPr lang="es-ES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Logical-Mathematical Intelligence is defined as having the following criteria:</a:t>
            </a: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11560" y="155679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Logical-Mathematical Intelligence is defined as having the following criteria: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ability to understand numbers and logical concepts well,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ability to perceive numerical and logical patterns,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possession of highly developed reasoning skills,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understanding of abstract analysis and functions.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Physicists, computer programmers, and business executives, such as accountants, are examples of logical-mathematically intelligent people.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Albert Einstein and Bill Gates are famous examples of people with strengths in this intelligence.</a:t>
            </a:r>
          </a:p>
          <a:p>
            <a:endParaRPr lang="es-ES" dirty="0"/>
          </a:p>
        </p:txBody>
      </p:sp>
      <p:pic>
        <p:nvPicPr>
          <p:cNvPr id="20" name="Picture 10" descr="http://t3.gstatic.com/images?q=tbn:ANd9GcQrHZ6rPyLaOBaCIBubNZJMOFc1mtTU2noSND2MtfC7NeOkOXk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221088"/>
            <a:ext cx="2779175" cy="1652225"/>
          </a:xfrm>
          <a:prstGeom prst="rect">
            <a:avLst/>
          </a:prstGeom>
          <a:noFill/>
        </p:spPr>
      </p:pic>
      <p:sp>
        <p:nvSpPr>
          <p:cNvPr id="21" name="20 Flecha izquierda">
            <a:hlinkClick r:id="rId3" action="ppaction://hlinksldjump"/>
          </p:cNvPr>
          <p:cNvSpPr/>
          <p:nvPr/>
        </p:nvSpPr>
        <p:spPr>
          <a:xfrm>
            <a:off x="683568" y="5517232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Inicio</a:t>
            </a:r>
            <a:endParaRPr lang="es-E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t3.gstatic.com/images?q=tbn:ANd9GcSvXftxNubhkiSRGCnFGPMtVBBuFh2mfIwmfjDwN73vwYvODYk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091" y="692696"/>
            <a:ext cx="1809909" cy="2556855"/>
          </a:xfrm>
          <a:prstGeom prst="rect">
            <a:avLst/>
          </a:prstGeom>
          <a:noFill/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pPr algn="ctr"/>
            <a:r>
              <a:rPr lang="es-ES" dirty="0" smtClean="0"/>
              <a:t>Musical </a:t>
            </a:r>
            <a:r>
              <a:rPr lang="es-ES" dirty="0" err="1" smtClean="0"/>
              <a:t>Intelligence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6696744" cy="410445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Musical-Rhythmic Intelligence is defined as having the following criteria: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an ability to discern and express musical forms, </a:t>
            </a:r>
            <a:endParaRPr lang="en-US" dirty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sensitivity to rhythm, pitch, meter, tone, or melody,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sensitivity to timbre, or a highly developed ability to distinguish the sound of a violin from that of a flute, viola, human voice, or cello. 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Composers, musicians, and conductors are examples of careers for musically intelligent people.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Beethoven, cellist </a:t>
            </a:r>
            <a:r>
              <a:rPr lang="en-US" dirty="0" err="1" smtClean="0">
                <a:solidFill>
                  <a:schemeClr val="bg1"/>
                </a:solidFill>
              </a:rPr>
              <a:t>Yo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Yo</a:t>
            </a:r>
            <a:r>
              <a:rPr lang="en-US" dirty="0" smtClean="0">
                <a:solidFill>
                  <a:schemeClr val="bg1"/>
                </a:solidFill>
              </a:rPr>
              <a:t> Ma, and conductor Arturo Toscanini are famous examples of musically intelligent people.</a:t>
            </a:r>
          </a:p>
          <a:p>
            <a:pPr algn="l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Flecha izquierda">
            <a:hlinkClick r:id="rId3" action="ppaction://hlinksldjump"/>
          </p:cNvPr>
          <p:cNvSpPr/>
          <p:nvPr/>
        </p:nvSpPr>
        <p:spPr>
          <a:xfrm>
            <a:off x="7812360" y="5589240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Inicio</a:t>
            </a:r>
            <a:endParaRPr lang="es-E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2" descr="http://t1.gstatic.com/images?q=tbn:ANd9GcQIg0gUWZDR-s5Ca4tmdDW7kFn_RZfq48IQGvbw-NhOF0uQs9ks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598991"/>
            <a:ext cx="1368152" cy="1453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650336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Bodily</a:t>
            </a:r>
            <a:r>
              <a:rPr lang="es-ES" dirty="0" smtClean="0"/>
              <a:t> – </a:t>
            </a:r>
            <a:r>
              <a:rPr lang="es-ES" dirty="0" err="1" smtClean="0"/>
              <a:t>Kinesthetic</a:t>
            </a:r>
            <a:r>
              <a:rPr lang="es-ES" dirty="0" smtClean="0"/>
              <a:t> </a:t>
            </a:r>
            <a:r>
              <a:rPr lang="es-ES" dirty="0" err="1" smtClean="0"/>
              <a:t>Intelligence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1556792"/>
            <a:ext cx="7776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Bodily-Kinesthetic Intelligence is defined as having the following criteria:</a:t>
            </a:r>
          </a:p>
          <a:p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highly developed coordination, balance, dexterity, strength, speed, and flexibility,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expertise in using the entire body to relate thoughts and feelings, 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ability to manipulate objects skillfully, using both fine and gross motor movements.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Dancers, football players, and gymnasts are examples of bodily-kinesthetic intelligence.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Classmate and dancer Camille </a:t>
            </a:r>
            <a:r>
              <a:rPr lang="en-US" dirty="0" err="1" smtClean="0"/>
              <a:t>Dieterle</a:t>
            </a:r>
            <a:r>
              <a:rPr lang="en-US" dirty="0" smtClean="0"/>
              <a:t>, football player Joe Montana, and Olympic gymnast Kerrie </a:t>
            </a:r>
            <a:r>
              <a:rPr lang="en-US" dirty="0" err="1" smtClean="0"/>
              <a:t>Strug</a:t>
            </a:r>
            <a:r>
              <a:rPr lang="en-US" dirty="0" smtClean="0"/>
              <a:t> are examples of people with this intelligence.</a:t>
            </a:r>
          </a:p>
        </p:txBody>
      </p:sp>
      <p:sp>
        <p:nvSpPr>
          <p:cNvPr id="12" name="11 Flecha izquierda">
            <a:hlinkClick r:id="rId3" action="ppaction://hlinksldjump"/>
          </p:cNvPr>
          <p:cNvSpPr/>
          <p:nvPr/>
        </p:nvSpPr>
        <p:spPr>
          <a:xfrm>
            <a:off x="7812360" y="5589240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Inicio</a:t>
            </a:r>
            <a:endParaRPr lang="es-E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4" descr="http://t1.gstatic.com/images?q=tbn:ANd9GcRxtI1CeLPNdipXP7QPy4D71rzEbsnyQBJWvTIT-PtiTM2oeM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764704"/>
            <a:ext cx="1440160" cy="144016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 smtClean="0"/>
              <a:t>Spatial</a:t>
            </a:r>
            <a:r>
              <a:rPr lang="es-ES" dirty="0" smtClean="0"/>
              <a:t> </a:t>
            </a:r>
            <a:r>
              <a:rPr lang="es-ES" dirty="0" err="1" smtClean="0"/>
              <a:t>Intelligence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899592" y="1844824"/>
            <a:ext cx="7488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Visual-Spatial Intelligence is defined as having the following criteria: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sensitivity to the relationship between line, color, shape, space, and form,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ability to manipulate and mentally rotate objects,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capacity to create a graphic likeness of a real object,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ability to understand the components of visual and spatial displays within the graphic arts.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Graphic artists, architects, and map-makers are examples of spatially intelligent jobs.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People who excel at reading maps, playing chess, drawing diagrams and illustrations, </a:t>
            </a:r>
            <a:r>
              <a:rPr lang="en-US" dirty="0" err="1" smtClean="0"/>
              <a:t>reparing</a:t>
            </a:r>
            <a:r>
              <a:rPr lang="en-US" dirty="0" smtClean="0"/>
              <a:t> machinery, understanding geometry, and completing jigsaw puzzles are spatially intelligent.</a:t>
            </a:r>
          </a:p>
          <a:p>
            <a:endParaRPr lang="es-ES" dirty="0"/>
          </a:p>
        </p:txBody>
      </p:sp>
      <p:sp>
        <p:nvSpPr>
          <p:cNvPr id="13" name="12 Flecha izquierda">
            <a:hlinkClick r:id="rId3" action="ppaction://hlinksldjump"/>
          </p:cNvPr>
          <p:cNvSpPr/>
          <p:nvPr/>
        </p:nvSpPr>
        <p:spPr>
          <a:xfrm>
            <a:off x="7812360" y="5589240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Inicio</a:t>
            </a:r>
            <a:endParaRPr lang="es-E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://t1.gstatic.com/images?q=tbn:ANd9GcRaRqTvHgDITfSD5ty3fIrQOVzl9CllPX5A09yyL1HPKmKBOmgS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166946"/>
            <a:ext cx="1728192" cy="205304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05800" cy="1143000"/>
          </a:xfrm>
        </p:spPr>
        <p:txBody>
          <a:bodyPr/>
          <a:lstStyle/>
          <a:p>
            <a:r>
              <a:rPr lang="es-ES" dirty="0" err="1" smtClean="0"/>
              <a:t>Intrapersonal</a:t>
            </a:r>
            <a:r>
              <a:rPr lang="es-ES" dirty="0" smtClean="0"/>
              <a:t> </a:t>
            </a:r>
            <a:r>
              <a:rPr lang="es-ES" dirty="0" err="1" smtClean="0"/>
              <a:t>Intelligence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971600" y="1700808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Intrapersonal Intelligence is defined as having the following criteria: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highly developed self-knowledge, defined as having accurate knowledge of one’s dreams, goals, strengths, limitations, moods, anxieties, desires, and motivations,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ability to act on the basis of self-knowledge, creating environments, guiding behavior, and making decisions based on an accurate picture of oneself.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People that have intrapersonal intelligence know themselves well. They aren’t forced into molds, and they make decisions based on what is right for themselves.  They possess a strong sense of identity and purpose. </a:t>
            </a:r>
          </a:p>
          <a:p>
            <a:r>
              <a:rPr lang="en-US" dirty="0" smtClean="0"/>
              <a:t> </a:t>
            </a:r>
            <a:endParaRPr lang="es-ES" dirty="0"/>
          </a:p>
        </p:txBody>
      </p:sp>
      <p:sp>
        <p:nvSpPr>
          <p:cNvPr id="5" name="4 Flecha izquierda">
            <a:hlinkClick r:id="rId3" action="ppaction://hlinksldjump"/>
          </p:cNvPr>
          <p:cNvSpPr/>
          <p:nvPr/>
        </p:nvSpPr>
        <p:spPr>
          <a:xfrm>
            <a:off x="1043608" y="5589240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Inicio</a:t>
            </a:r>
            <a:endParaRPr lang="es-E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537</TotalTime>
  <Words>683</Words>
  <Application>Microsoft Office PowerPoint</Application>
  <PresentationFormat>Presentación en pantalla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MULTIPLE INTELLIGENCES</vt:lpstr>
      <vt:lpstr>TEORIA DE HOWAR GARDNER</vt:lpstr>
      <vt:lpstr>MULTIPLE INTELLIGENCES SCHEMA </vt:lpstr>
      <vt:lpstr>Linguistic Intelligence</vt:lpstr>
      <vt:lpstr>Logical – Mathematical Intelligence</vt:lpstr>
      <vt:lpstr>Musical Intelligence</vt:lpstr>
      <vt:lpstr>Bodily – Kinesthetic Intelligence</vt:lpstr>
      <vt:lpstr>Spatial Intelligence</vt:lpstr>
      <vt:lpstr>Intrapersonal Intelligence</vt:lpstr>
      <vt:lpstr>Interpersonal Intelligence</vt:lpstr>
      <vt:lpstr>What kind of intelligence do you have?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INTELLIGENCES</dc:title>
  <dc:creator>ILEANA</dc:creator>
  <cp:lastModifiedBy>ILEANA</cp:lastModifiedBy>
  <cp:revision>53</cp:revision>
  <dcterms:created xsi:type="dcterms:W3CDTF">2011-03-30T20:40:01Z</dcterms:created>
  <dcterms:modified xsi:type="dcterms:W3CDTF">2011-06-06T19:47:11Z</dcterms:modified>
</cp:coreProperties>
</file>