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cción predeterminada" id="{A5C2D1E3-5436-4ED2-A54E-C5D64887AE06}">
          <p14:sldIdLst>
            <p14:sldId id="264"/>
            <p14:sldId id="277"/>
            <p14:sldId id="265"/>
            <p14:sldId id="266"/>
            <p14:sldId id="272"/>
            <p14:sldId id="267"/>
            <p14:sldId id="273"/>
            <p14:sldId id="268"/>
            <p14:sldId id="275"/>
            <p14:sldId id="276"/>
            <p14:sldId id="271"/>
            <p14:sldId id="270"/>
            <p14:sldId id="262"/>
            <p14:sldId id="259"/>
            <p14:sldId id="263"/>
            <p14:sldId id="260"/>
          </p14:sldIdLst>
        </p14:section>
        <p14:section name="Sección sin título" id="{7676A524-C913-491B-990D-B5121FC06AA1}">
          <p14:sldIdLst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0099"/>
    <a:srgbClr val="FFFF00"/>
    <a:srgbClr val="669900"/>
    <a:srgbClr val="990000"/>
    <a:srgbClr val="FF3300"/>
    <a:srgbClr val="00FF99"/>
    <a:srgbClr val="00CCFF"/>
    <a:srgbClr val="660033"/>
    <a:srgbClr val="8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snapVertSplitter="1" vertBarState="minimized" horzBarState="maximized">
    <p:restoredLeft sz="34615" autoAdjust="0"/>
    <p:restoredTop sz="86387" autoAdjust="0"/>
  </p:normalViewPr>
  <p:slideViewPr>
    <p:cSldViewPr>
      <p:cViewPr>
        <p:scale>
          <a:sx n="70" d="100"/>
          <a:sy n="70" d="100"/>
        </p:scale>
        <p:origin x="-1590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19AFC-C76C-4AF4-8F4A-DD56CF003E09}" type="datetimeFigureOut">
              <a:rPr lang="es-VE" smtClean="0"/>
              <a:pPr/>
              <a:t>21/07/2011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AA7A4B-15F7-44D2-A90D-DCADD22007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19AFC-C76C-4AF4-8F4A-DD56CF003E09}" type="datetimeFigureOut">
              <a:rPr lang="es-VE" smtClean="0"/>
              <a:pPr/>
              <a:t>21/07/2011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AA7A4B-15F7-44D2-A90D-DCADD22007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19AFC-C76C-4AF4-8F4A-DD56CF003E09}" type="datetimeFigureOut">
              <a:rPr lang="es-VE" smtClean="0"/>
              <a:pPr/>
              <a:t>21/07/2011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AA7A4B-15F7-44D2-A90D-DCADD22007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19AFC-C76C-4AF4-8F4A-DD56CF003E09}" type="datetimeFigureOut">
              <a:rPr lang="es-VE" smtClean="0"/>
              <a:pPr/>
              <a:t>21/07/2011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AA7A4B-15F7-44D2-A90D-DCADD22007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19AFC-C76C-4AF4-8F4A-DD56CF003E09}" type="datetimeFigureOut">
              <a:rPr lang="es-VE" smtClean="0"/>
              <a:pPr/>
              <a:t>21/07/2011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AA7A4B-15F7-44D2-A90D-DCADD22007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19AFC-C76C-4AF4-8F4A-DD56CF003E09}" type="datetimeFigureOut">
              <a:rPr lang="es-VE" smtClean="0"/>
              <a:pPr/>
              <a:t>21/07/2011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AA7A4B-15F7-44D2-A90D-DCADD22007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19AFC-C76C-4AF4-8F4A-DD56CF003E09}" type="datetimeFigureOut">
              <a:rPr lang="es-VE" smtClean="0"/>
              <a:pPr/>
              <a:t>21/07/2011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AA7A4B-15F7-44D2-A90D-DCADD22007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19AFC-C76C-4AF4-8F4A-DD56CF003E09}" type="datetimeFigureOut">
              <a:rPr lang="es-VE" smtClean="0"/>
              <a:pPr/>
              <a:t>21/07/2011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AA7A4B-15F7-44D2-A90D-DCADD22007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19AFC-C76C-4AF4-8F4A-DD56CF003E09}" type="datetimeFigureOut">
              <a:rPr lang="es-VE" smtClean="0"/>
              <a:pPr/>
              <a:t>21/07/2011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AA7A4B-15F7-44D2-A90D-DCADD22007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19AFC-C76C-4AF4-8F4A-DD56CF003E09}" type="datetimeFigureOut">
              <a:rPr lang="es-VE" smtClean="0"/>
              <a:pPr/>
              <a:t>21/07/2011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AA7A4B-15F7-44D2-A90D-DCADD22007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E19AFC-C76C-4AF4-8F4A-DD56CF003E09}" type="datetimeFigureOut">
              <a:rPr lang="es-VE" smtClean="0"/>
              <a:pPr/>
              <a:t>21/07/2011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3AA7A4B-15F7-44D2-A90D-DCADD2200716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8E19AFC-C76C-4AF4-8F4A-DD56CF003E09}" type="datetimeFigureOut">
              <a:rPr lang="es-VE" smtClean="0"/>
              <a:pPr/>
              <a:t>21/07/2011</a:t>
            </a:fld>
            <a:endParaRPr lang="es-VE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3AA7A4B-15F7-44D2-A90D-DCADD2200716}" type="slidenum">
              <a:rPr lang="es-VE" smtClean="0"/>
              <a:pPr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404664"/>
            <a:ext cx="352839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Concepción Metodológica </a:t>
            </a:r>
            <a:endParaRPr lang="es-ES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7" name="6 Conector recto de flecha"/>
          <p:cNvCxnSpPr/>
          <p:nvPr/>
        </p:nvCxnSpPr>
        <p:spPr>
          <a:xfrm>
            <a:off x="2411760" y="2348880"/>
            <a:ext cx="792088" cy="288032"/>
          </a:xfrm>
          <a:prstGeom prst="straightConnector1">
            <a:avLst/>
          </a:prstGeom>
          <a:ln w="28575">
            <a:solidFill>
              <a:srgbClr val="7030A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Proceso alternativo"/>
          <p:cNvSpPr/>
          <p:nvPr/>
        </p:nvSpPr>
        <p:spPr>
          <a:xfrm>
            <a:off x="683568" y="1772816"/>
            <a:ext cx="1656184" cy="504056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sz="1200" b="1" dirty="0" smtClean="0"/>
              <a:t>Sensación y percepción </a:t>
            </a:r>
            <a:endParaRPr lang="es-VE" sz="1200" b="1" dirty="0"/>
          </a:p>
        </p:txBody>
      </p:sp>
      <p:cxnSp>
        <p:nvCxnSpPr>
          <p:cNvPr id="10" name="9 Conector recto de flecha"/>
          <p:cNvCxnSpPr/>
          <p:nvPr/>
        </p:nvCxnSpPr>
        <p:spPr>
          <a:xfrm rot="10800000" flipV="1">
            <a:off x="5148064" y="1700808"/>
            <a:ext cx="576064" cy="432048"/>
          </a:xfrm>
          <a:prstGeom prst="straightConnector1">
            <a:avLst/>
          </a:prstGeom>
          <a:ln w="28575">
            <a:solidFill>
              <a:srgbClr val="7030A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Proceso alternativo"/>
          <p:cNvSpPr/>
          <p:nvPr/>
        </p:nvSpPr>
        <p:spPr>
          <a:xfrm>
            <a:off x="5868144" y="1196752"/>
            <a:ext cx="1656184" cy="576064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sz="1200" b="1" dirty="0" smtClean="0"/>
              <a:t>Lenguaje visual e interpretaciones</a:t>
            </a:r>
            <a:endParaRPr lang="es-VE" sz="1200" b="1" dirty="0"/>
          </a:p>
        </p:txBody>
      </p:sp>
      <p:cxnSp>
        <p:nvCxnSpPr>
          <p:cNvPr id="13" name="12 Conector recto de flecha"/>
          <p:cNvCxnSpPr/>
          <p:nvPr/>
        </p:nvCxnSpPr>
        <p:spPr>
          <a:xfrm rot="10800000" flipV="1">
            <a:off x="5724128" y="2852936"/>
            <a:ext cx="792088" cy="432048"/>
          </a:xfrm>
          <a:prstGeom prst="straightConnector1">
            <a:avLst/>
          </a:prstGeom>
          <a:ln w="28575">
            <a:solidFill>
              <a:srgbClr val="7030A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Proceso alternativo"/>
          <p:cNvSpPr/>
          <p:nvPr/>
        </p:nvSpPr>
        <p:spPr>
          <a:xfrm>
            <a:off x="6660232" y="2348880"/>
            <a:ext cx="1512168" cy="792088"/>
          </a:xfrm>
          <a:prstGeom prst="flowChartAlternate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sz="1200" b="1" dirty="0" smtClean="0"/>
              <a:t>Comunicación, diseño e interpretación </a:t>
            </a:r>
            <a:endParaRPr lang="es-VE" sz="1200" b="1" dirty="0"/>
          </a:p>
        </p:txBody>
      </p:sp>
      <p:cxnSp>
        <p:nvCxnSpPr>
          <p:cNvPr id="16" name="15 Conector recto de flecha"/>
          <p:cNvCxnSpPr/>
          <p:nvPr/>
        </p:nvCxnSpPr>
        <p:spPr>
          <a:xfrm rot="10800000">
            <a:off x="5004048" y="4221088"/>
            <a:ext cx="576064" cy="288032"/>
          </a:xfrm>
          <a:prstGeom prst="straightConnector1">
            <a:avLst/>
          </a:prstGeom>
          <a:ln w="28575">
            <a:solidFill>
              <a:srgbClr val="7030A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Proceso alternativo"/>
          <p:cNvSpPr/>
          <p:nvPr/>
        </p:nvSpPr>
        <p:spPr>
          <a:xfrm>
            <a:off x="5724128" y="4149080"/>
            <a:ext cx="2952328" cy="792088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sz="1200" b="1" dirty="0" smtClean="0">
                <a:solidFill>
                  <a:schemeClr val="tx1"/>
                </a:solidFill>
              </a:rPr>
              <a:t>Ontología y Hermenéutica: </a:t>
            </a:r>
          </a:p>
          <a:p>
            <a:pPr algn="ctr"/>
            <a:r>
              <a:rPr lang="es-VE" sz="1200" b="1" dirty="0" smtClean="0">
                <a:solidFill>
                  <a:schemeClr val="tx1"/>
                </a:solidFill>
              </a:rPr>
              <a:t>Percibir - Pensar - Interpretar</a:t>
            </a:r>
            <a:endParaRPr lang="es-VE" sz="1200" b="1" dirty="0">
              <a:solidFill>
                <a:schemeClr val="tx1"/>
              </a:solidFill>
            </a:endParaRPr>
          </a:p>
        </p:txBody>
      </p:sp>
      <p:cxnSp>
        <p:nvCxnSpPr>
          <p:cNvPr id="22" name="21 Conector recto de flecha"/>
          <p:cNvCxnSpPr/>
          <p:nvPr/>
        </p:nvCxnSpPr>
        <p:spPr>
          <a:xfrm rot="16200000" flipH="1">
            <a:off x="7092280" y="4941168"/>
            <a:ext cx="648072" cy="360040"/>
          </a:xfrm>
          <a:prstGeom prst="straightConnector1">
            <a:avLst/>
          </a:prstGeom>
          <a:ln w="28575">
            <a:solidFill>
              <a:srgbClr val="7030A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Proceso alternativo"/>
          <p:cNvSpPr/>
          <p:nvPr/>
        </p:nvSpPr>
        <p:spPr>
          <a:xfrm>
            <a:off x="7020272" y="5589240"/>
            <a:ext cx="1584176" cy="720080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dirty="0" smtClean="0"/>
              <a:t>Realidad </a:t>
            </a:r>
            <a:endParaRPr lang="es-VE" dirty="0"/>
          </a:p>
        </p:txBody>
      </p:sp>
      <p:sp>
        <p:nvSpPr>
          <p:cNvPr id="27" name="26 Rectángulo"/>
          <p:cNvSpPr/>
          <p:nvPr/>
        </p:nvSpPr>
        <p:spPr>
          <a:xfrm>
            <a:off x="4139952" y="5816297"/>
            <a:ext cx="2045305" cy="276999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1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Acción Transformadora</a:t>
            </a:r>
            <a:endParaRPr lang="es-ES" sz="1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29 Conector recto de flecha"/>
          <p:cNvCxnSpPr>
            <a:stCxn id="24" idx="1"/>
          </p:cNvCxnSpPr>
          <p:nvPr/>
        </p:nvCxnSpPr>
        <p:spPr>
          <a:xfrm flipH="1" flipV="1">
            <a:off x="6185259" y="5943763"/>
            <a:ext cx="835013" cy="5517"/>
          </a:xfrm>
          <a:prstGeom prst="straightConnector1">
            <a:avLst/>
          </a:prstGeom>
          <a:ln w="28575">
            <a:solidFill>
              <a:srgbClr val="7030A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Rectángulo redondeado"/>
          <p:cNvSpPr/>
          <p:nvPr/>
        </p:nvSpPr>
        <p:spPr>
          <a:xfrm>
            <a:off x="467544" y="3645024"/>
            <a:ext cx="2376264" cy="79208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dirty="0" smtClean="0"/>
              <a:t>Proceso cognitivo del pensamiento</a:t>
            </a:r>
            <a:endParaRPr lang="es-VE" dirty="0"/>
          </a:p>
        </p:txBody>
      </p:sp>
      <p:cxnSp>
        <p:nvCxnSpPr>
          <p:cNvPr id="39" name="38 Conector recto de flecha"/>
          <p:cNvCxnSpPr/>
          <p:nvPr/>
        </p:nvCxnSpPr>
        <p:spPr>
          <a:xfrm flipV="1">
            <a:off x="2987824" y="3933056"/>
            <a:ext cx="360040" cy="72008"/>
          </a:xfrm>
          <a:prstGeom prst="straightConnector1">
            <a:avLst/>
          </a:prstGeom>
          <a:ln w="28575">
            <a:solidFill>
              <a:srgbClr val="7030A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 cstate="print"/>
          <a:srcRect r="11765"/>
          <a:stretch>
            <a:fillRect/>
          </a:stretch>
        </p:blipFill>
        <p:spPr bwMode="auto">
          <a:xfrm>
            <a:off x="3923928" y="1628800"/>
            <a:ext cx="108012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8" name="47 Proceso alternativo"/>
          <p:cNvSpPr/>
          <p:nvPr/>
        </p:nvSpPr>
        <p:spPr>
          <a:xfrm>
            <a:off x="3491880" y="3356992"/>
            <a:ext cx="1872208" cy="792088"/>
          </a:xfrm>
          <a:prstGeom prst="flowChartAlternateProcess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VE" sz="1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Tendencia</a:t>
            </a:r>
          </a:p>
          <a:p>
            <a:pPr algn="ctr"/>
            <a:r>
              <a:rPr lang="es-VE" sz="1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Hermenéutico - reflexiva</a:t>
            </a:r>
            <a:endParaRPr lang="es-VE" sz="1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52" name="51 Conector recto de flecha"/>
          <p:cNvCxnSpPr/>
          <p:nvPr/>
        </p:nvCxnSpPr>
        <p:spPr>
          <a:xfrm rot="10800000" flipV="1">
            <a:off x="3059832" y="4221088"/>
            <a:ext cx="864096" cy="792088"/>
          </a:xfrm>
          <a:prstGeom prst="straightConnector1">
            <a:avLst/>
          </a:prstGeom>
          <a:ln w="28575">
            <a:solidFill>
              <a:srgbClr val="7030A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53 Rectángulo"/>
          <p:cNvSpPr/>
          <p:nvPr/>
        </p:nvSpPr>
        <p:spPr>
          <a:xfrm rot="19891634">
            <a:off x="757178" y="5327304"/>
            <a:ext cx="2619858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Arial" pitchFamily="34" charset="0"/>
                <a:cs typeface="Arial" pitchFamily="34" charset="0"/>
              </a:rPr>
              <a:t>Modelo Innovador</a:t>
            </a:r>
            <a:endParaRPr lang="es-ES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1" name="60 Conector curvado"/>
          <p:cNvCxnSpPr/>
          <p:nvPr/>
        </p:nvCxnSpPr>
        <p:spPr>
          <a:xfrm>
            <a:off x="3563888" y="1340768"/>
            <a:ext cx="432048" cy="360040"/>
          </a:xfrm>
          <a:prstGeom prst="curvedConnector3">
            <a:avLst>
              <a:gd name="adj1" fmla="val 50000"/>
            </a:avLst>
          </a:prstGeom>
          <a:ln w="28575">
            <a:solidFill>
              <a:srgbClr val="7030A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1118</TotalTime>
  <Words>36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Aspecto</vt:lpstr>
      <vt:lpstr>Diapositiva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Dieguito</dc:creator>
  <cp:lastModifiedBy>LanderX</cp:lastModifiedBy>
  <cp:revision>118</cp:revision>
  <dcterms:created xsi:type="dcterms:W3CDTF">2011-04-07T14:06:50Z</dcterms:created>
  <dcterms:modified xsi:type="dcterms:W3CDTF">2011-07-22T02:43:29Z</dcterms:modified>
</cp:coreProperties>
</file>