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301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59C5C-E011-452C-A912-F3DD3D4B059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9D120-16A3-4B74-A44E-F9AD079DF6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93D5-45E5-4015-ABF5-7552C7D27AE2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ABF5-E6CF-4784-AD6F-DA1D6F212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lumno\Desktop\recursos%20susana\ESCUELA%20DE%20ADULTOS%20DE%20AJALVIR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000" dirty="0" smtClean="0"/>
              <a:t>ANDRAGOGÍA</a:t>
            </a:r>
            <a:endParaRPr lang="es-ES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Ciencia que se ocupa de la educación y el aprendizaje del adulto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026" name="Picture 2" descr="C:\Users\Alumno\AppData\Local\Microsoft\Windows\Temporary Internet Files\Content.IE5\47V6O0MJ\MC9002220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1494130" cy="1807769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Alumno\AppData\Local\Microsoft\Windows\Temporary Internet Files\Content.IE5\47V6O0MJ\MP9004022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37" y="260648"/>
            <a:ext cx="8752390" cy="58326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CARACTERISTICAS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Autoconcepto</a:t>
            </a:r>
            <a:r>
              <a:rPr lang="es-ES" dirty="0" smtClean="0"/>
              <a:t> del individuo              Clima ideal</a:t>
            </a:r>
          </a:p>
          <a:p>
            <a:r>
              <a:rPr lang="es-ES" dirty="0" smtClean="0"/>
              <a:t>Experiencia previa              Participación</a:t>
            </a:r>
          </a:p>
          <a:p>
            <a:r>
              <a:rPr lang="es-ES" dirty="0" smtClean="0"/>
              <a:t>Prontitud en aprender              Impaciencia</a:t>
            </a:r>
          </a:p>
          <a:p>
            <a:r>
              <a:rPr lang="es-ES" dirty="0" smtClean="0"/>
              <a:t>Orientación para aprendizaje             Tarea</a:t>
            </a:r>
          </a:p>
          <a:p>
            <a:r>
              <a:rPr lang="es-ES" dirty="0" smtClean="0"/>
              <a:t>Motivación por aprender            Curiosidad</a:t>
            </a:r>
            <a:endParaRPr lang="es-ES" dirty="0"/>
          </a:p>
        </p:txBody>
      </p:sp>
      <p:sp>
        <p:nvSpPr>
          <p:cNvPr id="5" name="4 Flecha a la derecha con bandas"/>
          <p:cNvSpPr/>
          <p:nvPr/>
        </p:nvSpPr>
        <p:spPr>
          <a:xfrm>
            <a:off x="6228184" y="1772816"/>
            <a:ext cx="720080" cy="2686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 la derecha con bandas"/>
          <p:cNvSpPr/>
          <p:nvPr/>
        </p:nvSpPr>
        <p:spPr>
          <a:xfrm>
            <a:off x="4644008" y="2872360"/>
            <a:ext cx="648072" cy="2686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 la derecha con bandas"/>
          <p:cNvSpPr/>
          <p:nvPr/>
        </p:nvSpPr>
        <p:spPr>
          <a:xfrm>
            <a:off x="5220072" y="3448424"/>
            <a:ext cx="648072" cy="2686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 la derecha con bandas"/>
          <p:cNvSpPr/>
          <p:nvPr/>
        </p:nvSpPr>
        <p:spPr>
          <a:xfrm>
            <a:off x="6372200" y="4024488"/>
            <a:ext cx="720080" cy="2686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 la derecha con bandas"/>
          <p:cNvSpPr/>
          <p:nvPr/>
        </p:nvSpPr>
        <p:spPr>
          <a:xfrm>
            <a:off x="5580112" y="4653136"/>
            <a:ext cx="720080" cy="2686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ESCUELA DE ADULTOS DE AJALVIR</a:t>
            </a:r>
            <a:endParaRPr lang="es-ES" dirty="0"/>
          </a:p>
        </p:txBody>
      </p:sp>
      <p:pic>
        <p:nvPicPr>
          <p:cNvPr id="4" name="ESCUELA DE ADULTOS DE AJALVIR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600" dirty="0" smtClean="0"/>
              <a:t>UNESCO</a:t>
            </a:r>
            <a:r>
              <a:rPr lang="es-ES" dirty="0" smtClean="0"/>
              <a:t>, </a:t>
            </a:r>
            <a:r>
              <a:rPr lang="es-ES" sz="4000" dirty="0" smtClean="0"/>
              <a:t>PARIS 1985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RECOMIENDA:</a:t>
            </a:r>
          </a:p>
          <a:p>
            <a:r>
              <a:rPr lang="es-ES" dirty="0" smtClean="0"/>
              <a:t>Debe responder a las necesidades de la persona y la sociedad con programas adecuados en los que puedan aplicar sus capacidades.</a:t>
            </a:r>
          </a:p>
          <a:p>
            <a:r>
              <a:rPr lang="es-ES" dirty="0" smtClean="0"/>
              <a:t>Objetivo: proporcionar oportunidades educativas a distintos grupos.</a:t>
            </a:r>
          </a:p>
          <a:p>
            <a:r>
              <a:rPr lang="es-ES" dirty="0" smtClean="0"/>
              <a:t>Identificar los obstáculos de aprendizaje.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err="1" smtClean="0"/>
              <a:t>Rolf</a:t>
            </a:r>
            <a:r>
              <a:rPr lang="es-ES" sz="5400" dirty="0" smtClean="0"/>
              <a:t> </a:t>
            </a:r>
            <a:r>
              <a:rPr lang="es-ES" sz="5400" dirty="0" err="1" smtClean="0"/>
              <a:t>Arnold</a:t>
            </a:r>
            <a:endParaRPr lang="es-ES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Solo se puede lograr:</a:t>
            </a:r>
          </a:p>
          <a:p>
            <a:r>
              <a:rPr lang="es-ES" dirty="0" smtClean="0"/>
              <a:t>Participación</a:t>
            </a:r>
          </a:p>
          <a:p>
            <a:r>
              <a:rPr lang="es-ES" dirty="0" smtClean="0"/>
              <a:t>Vinculo con la identidad</a:t>
            </a:r>
          </a:p>
          <a:p>
            <a:r>
              <a:rPr lang="es-ES" dirty="0" smtClean="0"/>
              <a:t>Eliminación del desnivel pedagógico superfluo</a:t>
            </a:r>
          </a:p>
          <a:p>
            <a:r>
              <a:rPr lang="es-ES" dirty="0" smtClean="0"/>
              <a:t>Aprendizaje por actividad.</a:t>
            </a:r>
            <a:endParaRPr lang="es-ES" dirty="0"/>
          </a:p>
        </p:txBody>
      </p:sp>
      <p:pic>
        <p:nvPicPr>
          <p:cNvPr id="5" name="4 Imagen" descr="arnold-rolf_prof_d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005064"/>
            <a:ext cx="1524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104</Words>
  <Application>Microsoft Office PowerPoint</Application>
  <PresentationFormat>Presentación en pantalla (4:3)</PresentationFormat>
  <Paragraphs>20</Paragraphs>
  <Slides>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ANDRAGOGÍA</vt:lpstr>
      <vt:lpstr>Diapositiva 2</vt:lpstr>
      <vt:lpstr>CARACTERISTICAS</vt:lpstr>
      <vt:lpstr>ESCUELA DE ADULTOS DE AJALVIR</vt:lpstr>
      <vt:lpstr>UNESCO, PARIS 1985</vt:lpstr>
      <vt:lpstr>Rolf Arnold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ANDRAGOGÍA</dc:title>
  <dc:creator>Alumno</dc:creator>
  <cp:lastModifiedBy>Alumno</cp:lastModifiedBy>
  <cp:revision>13</cp:revision>
  <dcterms:created xsi:type="dcterms:W3CDTF">2011-07-29T08:15:18Z</dcterms:created>
  <dcterms:modified xsi:type="dcterms:W3CDTF">2011-08-01T07:24:57Z</dcterms:modified>
</cp:coreProperties>
</file>