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4" r:id="rId15"/>
    <p:sldId id="275" r:id="rId16"/>
  </p:sldIdLst>
  <p:sldSz cx="9144000" cy="6858000" type="screen4x3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9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8C0A7-3D29-4039-888F-821B0231E8DF}" type="datetimeFigureOut">
              <a:rPr lang="es-PA" smtClean="0"/>
              <a:pPr/>
              <a:t>07/24/2011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B0D8-2593-455E-9AA5-24B3EB026E51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xmlns="" val="1183781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8C0A7-3D29-4039-888F-821B0231E8DF}" type="datetimeFigureOut">
              <a:rPr lang="es-PA" smtClean="0"/>
              <a:pPr/>
              <a:t>07/24/2011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B0D8-2593-455E-9AA5-24B3EB026E51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xmlns="" val="2870455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8C0A7-3D29-4039-888F-821B0231E8DF}" type="datetimeFigureOut">
              <a:rPr lang="es-PA" smtClean="0"/>
              <a:pPr/>
              <a:t>07/24/2011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B0D8-2593-455E-9AA5-24B3EB026E51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xmlns="" val="1486273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8C0A7-3D29-4039-888F-821B0231E8DF}" type="datetimeFigureOut">
              <a:rPr lang="es-PA" smtClean="0"/>
              <a:pPr/>
              <a:t>07/24/2011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B0D8-2593-455E-9AA5-24B3EB026E51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xmlns="" val="2642763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8C0A7-3D29-4039-888F-821B0231E8DF}" type="datetimeFigureOut">
              <a:rPr lang="es-PA" smtClean="0"/>
              <a:pPr/>
              <a:t>07/24/2011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B0D8-2593-455E-9AA5-24B3EB026E51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xmlns="" val="1512993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8C0A7-3D29-4039-888F-821B0231E8DF}" type="datetimeFigureOut">
              <a:rPr lang="es-PA" smtClean="0"/>
              <a:pPr/>
              <a:t>07/24/2011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B0D8-2593-455E-9AA5-24B3EB026E51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xmlns="" val="2693096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8C0A7-3D29-4039-888F-821B0231E8DF}" type="datetimeFigureOut">
              <a:rPr lang="es-PA" smtClean="0"/>
              <a:pPr/>
              <a:t>07/24/2011</a:t>
            </a:fld>
            <a:endParaRPr lang="es-PA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B0D8-2593-455E-9AA5-24B3EB026E51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xmlns="" val="1841092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8C0A7-3D29-4039-888F-821B0231E8DF}" type="datetimeFigureOut">
              <a:rPr lang="es-PA" smtClean="0"/>
              <a:pPr/>
              <a:t>07/24/2011</a:t>
            </a:fld>
            <a:endParaRPr lang="es-PA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B0D8-2593-455E-9AA5-24B3EB026E51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xmlns="" val="3808856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8C0A7-3D29-4039-888F-821B0231E8DF}" type="datetimeFigureOut">
              <a:rPr lang="es-PA" smtClean="0"/>
              <a:pPr/>
              <a:t>07/24/2011</a:t>
            </a:fld>
            <a:endParaRPr lang="es-PA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B0D8-2593-455E-9AA5-24B3EB026E51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xmlns="" val="762019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8C0A7-3D29-4039-888F-821B0231E8DF}" type="datetimeFigureOut">
              <a:rPr lang="es-PA" smtClean="0"/>
              <a:pPr/>
              <a:t>07/24/2011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B0D8-2593-455E-9AA5-24B3EB026E51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xmlns="" val="1877019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8C0A7-3D29-4039-888F-821B0231E8DF}" type="datetimeFigureOut">
              <a:rPr lang="es-PA" smtClean="0"/>
              <a:pPr/>
              <a:t>07/24/2011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B0D8-2593-455E-9AA5-24B3EB026E51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xmlns="" val="2451849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8C0A7-3D29-4039-888F-821B0231E8DF}" type="datetimeFigureOut">
              <a:rPr lang="es-PA" smtClean="0"/>
              <a:pPr/>
              <a:t>07/24/2011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36B0D8-2593-455E-9AA5-24B3EB026E51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xmlns="" val="492898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3 Imagen" descr="pulpo.jpg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2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57600" y="3645024"/>
            <a:ext cx="1828800" cy="16764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57200" y="714356"/>
            <a:ext cx="8229600" cy="226220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PA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es-PA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s-PA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es-PA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s-PA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es-PA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s-PA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es-PA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s-PA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es-PA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s-PA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es-PA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s-PA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es-PA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s-PA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es-PA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s-PA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es-PA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s-PA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UNIVERSIDAD TECNOLOGICA</a:t>
            </a:r>
            <a:r>
              <a:rPr lang="es-ES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es-ES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s-PA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OTEIMA</a:t>
            </a:r>
            <a:r>
              <a:rPr lang="es-ES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es-ES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s-PA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CIENCIA DE LA TECNOLOGIA</a:t>
            </a:r>
            <a:r>
              <a:rPr lang="es-ES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es-ES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s-PA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DE LA INFORMACION</a:t>
            </a:r>
            <a:r>
              <a:rPr lang="es-ES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es-ES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s-PA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LICENCIATURA EN INFORMÁTICA CON ÈNFASIS</a:t>
            </a:r>
            <a:r>
              <a:rPr lang="es-ES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es-ES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s-PA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EN REDES Y TELECOMUNICACIÓN</a:t>
            </a:r>
            <a:r>
              <a:rPr lang="es-ES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es-ES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s-PA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es-ES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es-ES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s-PA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MATERIA:</a:t>
            </a:r>
            <a:r>
              <a:rPr lang="es-ES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es-ES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s-PA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Auditoria de Tecnología</a:t>
            </a:r>
            <a:r>
              <a:rPr lang="es-ES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es-ES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s-PA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es-ES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es-ES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s-PA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es-ES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es-ES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s-PA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TEMA:</a:t>
            </a:r>
            <a:r>
              <a:rPr lang="es-ES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es-ES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s-PA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Software de Auditoria</a:t>
            </a:r>
            <a:r>
              <a:rPr lang="es-ES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es-ES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s-PA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es-ES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es-ES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s-E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es-E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es-E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491986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3 Imagen" descr="pulpo.jpg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0" y="797510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A" sz="2800" dirty="0">
                <a:solidFill>
                  <a:schemeClr val="bg1"/>
                </a:solidFill>
              </a:rPr>
              <a:t>La versión disponible para su descarga incluye la mayoría de las funciones de la versión completa de GASP®, pero está restringida a la auditoría y el procesamiento de 100 ordenadores durante un periodo de 60 días. La información personal proporcionada voluntariamente por los usuarios de nuestro sitio web para descargar el software de GASP será transferida a </a:t>
            </a:r>
            <a:r>
              <a:rPr lang="es-PA" sz="2800" dirty="0" err="1">
                <a:solidFill>
                  <a:schemeClr val="bg1"/>
                </a:solidFill>
              </a:rPr>
              <a:t>Attest</a:t>
            </a:r>
            <a:r>
              <a:rPr lang="es-PA" sz="2800" dirty="0">
                <a:solidFill>
                  <a:schemeClr val="bg1"/>
                </a:solidFill>
              </a:rPr>
              <a:t>, quien utilizará la información personal para fines de identificación de los usuarios, marketing directo y transacciones on-line. BSA no recopilará, utilizará, ni almacenará datos personales proporcionados por los usuarios que descarguen el software de GASP que no sirvan para transferir información a </a:t>
            </a:r>
            <a:r>
              <a:rPr lang="es-PA" sz="2800" dirty="0" err="1">
                <a:solidFill>
                  <a:schemeClr val="bg1"/>
                </a:solidFill>
              </a:rPr>
              <a:t>Attest</a:t>
            </a:r>
            <a:r>
              <a:rPr lang="es-PA" sz="28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11750452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3 Imagen" descr="pulpo.jpg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0 Image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697744">
            <a:off x="775561" y="2606525"/>
            <a:ext cx="6589624" cy="13569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311750452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3 Imagen" descr="pulpo.jpg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34559" y="1659285"/>
            <a:ext cx="9144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A" sz="3200" dirty="0" err="1">
                <a:solidFill>
                  <a:schemeClr val="bg1"/>
                </a:solidFill>
              </a:rPr>
              <a:t>Centennial</a:t>
            </a:r>
            <a:r>
              <a:rPr lang="es-PA" sz="3200" dirty="0">
                <a:solidFill>
                  <a:schemeClr val="bg1"/>
                </a:solidFill>
              </a:rPr>
              <a:t> </a:t>
            </a:r>
            <a:r>
              <a:rPr lang="es-PA" sz="3200" dirty="0" err="1">
                <a:solidFill>
                  <a:schemeClr val="bg1"/>
                </a:solidFill>
              </a:rPr>
              <a:t>Discovery</a:t>
            </a:r>
            <a:r>
              <a:rPr lang="es-PA" sz="3200" dirty="0">
                <a:solidFill>
                  <a:schemeClr val="bg1"/>
                </a:solidFill>
              </a:rPr>
              <a:t> 4.52 es una solución de inventario de red de TI con una diferencia! Además de proporcionar el hardware y software completa para </a:t>
            </a:r>
            <a:r>
              <a:rPr lang="es-PA" sz="3200" dirty="0" err="1">
                <a:solidFill>
                  <a:schemeClr val="bg1"/>
                </a:solidFill>
              </a:rPr>
              <a:t>PCs</a:t>
            </a:r>
            <a:r>
              <a:rPr lang="es-PA" sz="3200" dirty="0">
                <a:solidFill>
                  <a:schemeClr val="bg1"/>
                </a:solidFill>
              </a:rPr>
              <a:t> y servidores, </a:t>
            </a:r>
            <a:r>
              <a:rPr lang="es-PA" sz="3200" dirty="0" err="1">
                <a:solidFill>
                  <a:schemeClr val="bg1"/>
                </a:solidFill>
              </a:rPr>
              <a:t>Centennial</a:t>
            </a:r>
            <a:r>
              <a:rPr lang="es-PA" sz="3200" dirty="0">
                <a:solidFill>
                  <a:schemeClr val="bg1"/>
                </a:solidFill>
              </a:rPr>
              <a:t> </a:t>
            </a:r>
            <a:r>
              <a:rPr lang="es-PA" sz="3200" dirty="0" err="1">
                <a:solidFill>
                  <a:schemeClr val="bg1"/>
                </a:solidFill>
              </a:rPr>
              <a:t>Discovery</a:t>
            </a:r>
            <a:r>
              <a:rPr lang="es-PA" sz="3200" dirty="0">
                <a:solidFill>
                  <a:schemeClr val="bg1"/>
                </a:solidFill>
              </a:rPr>
              <a:t> también ofrece, a través de su tecnología pendiente de patente, la información de ubicación física de los dispositivos a través de la red.</a:t>
            </a:r>
          </a:p>
        </p:txBody>
      </p:sp>
    </p:spTree>
    <p:extLst>
      <p:ext uri="{BB962C8B-B14F-4D97-AF65-F5344CB8AC3E}">
        <p14:creationId xmlns:p14="http://schemas.microsoft.com/office/powerpoint/2010/main" xmlns="" val="311750452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3 Imagen" descr="pulpo.jpg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0" y="1484784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A" sz="3200" dirty="0">
                <a:solidFill>
                  <a:schemeClr val="bg1"/>
                </a:solidFill>
              </a:rPr>
              <a:t>Una lista completa de todos los otros dispositivos de red por ejemplo, </a:t>
            </a:r>
            <a:r>
              <a:rPr lang="es-PA" sz="3200" dirty="0" err="1">
                <a:solidFill>
                  <a:schemeClr val="bg1"/>
                </a:solidFill>
              </a:rPr>
              <a:t>routers</a:t>
            </a:r>
            <a:r>
              <a:rPr lang="es-PA" sz="3200" dirty="0">
                <a:solidFill>
                  <a:schemeClr val="bg1"/>
                </a:solidFill>
              </a:rPr>
              <a:t>, </a:t>
            </a:r>
            <a:r>
              <a:rPr lang="es-PA" sz="3200" dirty="0" err="1">
                <a:solidFill>
                  <a:schemeClr val="bg1"/>
                </a:solidFill>
              </a:rPr>
              <a:t>hubs</a:t>
            </a:r>
            <a:r>
              <a:rPr lang="es-PA" sz="3200" dirty="0">
                <a:solidFill>
                  <a:schemeClr val="bg1"/>
                </a:solidFill>
              </a:rPr>
              <a:t>, impresoras, </a:t>
            </a:r>
            <a:r>
              <a:rPr lang="es-PA" sz="3200" dirty="0" err="1">
                <a:solidFill>
                  <a:schemeClr val="bg1"/>
                </a:solidFill>
              </a:rPr>
              <a:t>etc</a:t>
            </a:r>
            <a:r>
              <a:rPr lang="es-PA" sz="3200" dirty="0">
                <a:solidFill>
                  <a:schemeClr val="bg1"/>
                </a:solidFill>
              </a:rPr>
              <a:t> También se proporcionan automáticamente. Esta configuración o ubicación física son automáticamente atrapado y las alertas son. Esto efectivamente brinda la gestión del cambio automático y seguridad de la información de activos. Para los usuarios móviles y oficinas satélite, </a:t>
            </a:r>
            <a:r>
              <a:rPr lang="es-PA" sz="3200" dirty="0" err="1">
                <a:solidFill>
                  <a:schemeClr val="bg1"/>
                </a:solidFill>
              </a:rPr>
              <a:t>Discovery</a:t>
            </a:r>
            <a:r>
              <a:rPr lang="es-PA" sz="3200" dirty="0">
                <a:solidFill>
                  <a:schemeClr val="bg1"/>
                </a:solidFill>
              </a:rPr>
              <a:t> también ofrece la posibilidad de auditar a través de Internet. </a:t>
            </a:r>
          </a:p>
        </p:txBody>
      </p:sp>
    </p:spTree>
    <p:extLst>
      <p:ext uri="{BB962C8B-B14F-4D97-AF65-F5344CB8AC3E}">
        <p14:creationId xmlns:p14="http://schemas.microsoft.com/office/powerpoint/2010/main" xmlns="" val="311750452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3 Imagen" descr="pulpo.jpg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0" y="1772816"/>
            <a:ext cx="91440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A" sz="3200" dirty="0" smtClean="0">
                <a:solidFill>
                  <a:schemeClr val="bg1"/>
                </a:solidFill>
              </a:rPr>
              <a:t>Grandes beneficios con </a:t>
            </a:r>
            <a:r>
              <a:rPr lang="es-PA" sz="3200" dirty="0" err="1" smtClean="0">
                <a:solidFill>
                  <a:schemeClr val="bg1"/>
                </a:solidFill>
              </a:rPr>
              <a:t>Centennial</a:t>
            </a:r>
            <a:r>
              <a:rPr lang="es-PA" sz="3200" dirty="0" smtClean="0">
                <a:solidFill>
                  <a:schemeClr val="bg1"/>
                </a:solidFill>
              </a:rPr>
              <a:t> Software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PA" sz="3200" dirty="0" smtClean="0">
                <a:solidFill>
                  <a:schemeClr val="bg1"/>
                </a:solidFill>
              </a:rPr>
              <a:t> Desarrollo flexible, rápida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PA" sz="3200" dirty="0" smtClean="0">
                <a:solidFill>
                  <a:schemeClr val="bg1"/>
                </a:solidFill>
              </a:rPr>
              <a:t> Auditoría local, remoto e Internet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PA" sz="3200" dirty="0" smtClean="0">
                <a:solidFill>
                  <a:schemeClr val="bg1"/>
                </a:solidFill>
              </a:rPr>
              <a:t> Local de identificación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PA" sz="3200" dirty="0" smtClean="0">
                <a:solidFill>
                  <a:schemeClr val="bg1"/>
                </a:solidFill>
              </a:rPr>
              <a:t> Hardware y software de identificación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PA" sz="3200" dirty="0" smtClean="0">
                <a:solidFill>
                  <a:schemeClr val="bg1"/>
                </a:solidFill>
              </a:rPr>
              <a:t> Seguimiento de activos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PA" sz="3200" dirty="0" smtClean="0">
                <a:solidFill>
                  <a:schemeClr val="bg1"/>
                </a:solidFill>
              </a:rPr>
              <a:t> Fácil Administración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PA" sz="3200" dirty="0" smtClean="0">
                <a:solidFill>
                  <a:schemeClr val="bg1"/>
                </a:solidFill>
              </a:rPr>
              <a:t> Mejora la compatibilidad OS </a:t>
            </a:r>
            <a:endParaRPr lang="es-PA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750452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3 Imagen" descr="pulpo.jpg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0" y="2221121"/>
            <a:ext cx="91440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A" sz="13800" dirty="0" err="1" smtClean="0">
                <a:solidFill>
                  <a:schemeClr val="bg1"/>
                </a:solidFill>
              </a:rPr>
              <a:t>FiN</a:t>
            </a:r>
            <a:r>
              <a:rPr lang="es-PA" sz="13800" dirty="0" smtClean="0">
                <a:solidFill>
                  <a:schemeClr val="bg1"/>
                </a:solidFill>
              </a:rPr>
              <a:t>........</a:t>
            </a:r>
            <a:endParaRPr lang="es-PA" sz="13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750452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3 Imagen" descr="pulpo.jpg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5 Imagen"/>
          <p:cNvPicPr/>
          <p:nvPr/>
        </p:nvPicPr>
        <p:blipFill rotWithShape="1">
          <a:blip r:embed="rId4"/>
          <a:srcRect r="38108"/>
          <a:stretch/>
        </p:blipFill>
        <p:spPr>
          <a:xfrm rot="1900598">
            <a:off x="882475" y="1984908"/>
            <a:ext cx="6694445" cy="2382487"/>
          </a:xfrm>
          <a:prstGeom prst="roundRect">
            <a:avLst>
              <a:gd name="adj" fmla="val 50000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350526604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3 Imagen" descr="pulpo.jpg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0" y="2397948"/>
            <a:ext cx="9144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A" sz="3200" dirty="0">
                <a:solidFill>
                  <a:schemeClr val="bg1"/>
                </a:solidFill>
              </a:rPr>
              <a:t>Kaseya ofrece una amplia gama de recursos, incluyendo, la educación, consultoría y servicios de TI para ayudar en la aplicación y el funcionamiento de la Plataforma de automatización de TI de Kaseya. </a:t>
            </a:r>
          </a:p>
        </p:txBody>
      </p:sp>
    </p:spTree>
    <p:extLst>
      <p:ext uri="{BB962C8B-B14F-4D97-AF65-F5344CB8AC3E}">
        <p14:creationId xmlns:p14="http://schemas.microsoft.com/office/powerpoint/2010/main" xmlns="" val="226400978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3 Imagen" descr="pulpo.jpg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5457542" y="-17850"/>
            <a:ext cx="36864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A" sz="3200" b="1" dirty="0">
                <a:solidFill>
                  <a:schemeClr val="bg1"/>
                </a:solidFill>
              </a:rPr>
              <a:t>Funciones de Kaseya</a:t>
            </a:r>
            <a:endParaRPr lang="es-PA" sz="3200" dirty="0">
              <a:solidFill>
                <a:schemeClr val="bg1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2551837"/>
            <a:ext cx="9144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A" sz="2800" dirty="0">
                <a:solidFill>
                  <a:schemeClr val="bg1"/>
                </a:solidFill>
              </a:rPr>
              <a:t>La automatización de TI es la clave para proveer un modelo de servicio de TI proactivo y basado en resultados. Kaseya provee automatización sin paralelo de tareas de TI periódicas, requeridas para administrar y mantener sistemas y dispositivos.</a:t>
            </a:r>
          </a:p>
        </p:txBody>
      </p:sp>
    </p:spTree>
    <p:extLst>
      <p:ext uri="{BB962C8B-B14F-4D97-AF65-F5344CB8AC3E}">
        <p14:creationId xmlns:p14="http://schemas.microsoft.com/office/powerpoint/2010/main" xmlns="" val="311750452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3 Imagen" descr="pulpo.jpg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0 Image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9594483">
            <a:off x="971600" y="2024845"/>
            <a:ext cx="7200800" cy="280831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11750452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3 Imagen" descr="pulpo.jpg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0" y="2413338"/>
            <a:ext cx="9144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A" sz="2800" dirty="0">
                <a:solidFill>
                  <a:schemeClr val="bg1"/>
                </a:solidFill>
              </a:rPr>
              <a:t>Los usuarios de todo el mundo confían en las soluciones de control remoto, distribución de archivos, gestión de sistemas, copias de seguridad de datos, colaboración comercial y asistencia técnica mediante solicitud de PC, servidores, ordenadores Macintosh, teléfonos inteligentes y otros dispositivos conectados.</a:t>
            </a:r>
          </a:p>
        </p:txBody>
      </p:sp>
    </p:spTree>
    <p:extLst>
      <p:ext uri="{BB962C8B-B14F-4D97-AF65-F5344CB8AC3E}">
        <p14:creationId xmlns:p14="http://schemas.microsoft.com/office/powerpoint/2010/main" xmlns="" val="311750452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3 Imagen" descr="pulpo.jpg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0" y="1340768"/>
            <a:ext cx="9144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PA" sz="2800" b="1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Nuestra pasión:</a:t>
            </a:r>
            <a:r>
              <a:rPr lang="es-PA" sz="28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Deleitar a nuestros clientes y usuarios con nuestra tecnología</a:t>
            </a:r>
          </a:p>
          <a:p>
            <a:pPr lvl="0"/>
            <a:r>
              <a:rPr lang="es-PA" sz="2800" b="1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Nuestra misión:</a:t>
            </a:r>
            <a:r>
              <a:rPr lang="es-PA" sz="28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Maximizar la movilidad, conectividad y productividad comerciales</a:t>
            </a:r>
          </a:p>
          <a:p>
            <a:pPr lvl="0"/>
            <a:r>
              <a:rPr lang="es-PA" sz="2800" b="1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Nuestra visión:</a:t>
            </a:r>
            <a:r>
              <a:rPr lang="es-PA" sz="28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Conectividad mundial para el trabajo y los estilos de vida móviles</a:t>
            </a:r>
          </a:p>
        </p:txBody>
      </p:sp>
    </p:spTree>
    <p:extLst>
      <p:ext uri="{BB962C8B-B14F-4D97-AF65-F5344CB8AC3E}">
        <p14:creationId xmlns:p14="http://schemas.microsoft.com/office/powerpoint/2010/main" xmlns="" val="311750452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3 Imagen" descr="pulpo.jpg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0" y="548680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A" sz="3200" u="sng" dirty="0">
                <a:solidFill>
                  <a:srgbClr val="FFFF00"/>
                </a:solidFill>
              </a:rPr>
              <a:t>Los clientes y trabajadores móviles</a:t>
            </a:r>
            <a:r>
              <a:rPr lang="es-PA" sz="3200" dirty="0">
                <a:solidFill>
                  <a:srgbClr val="FFFF00"/>
                </a:solidFill>
              </a:rPr>
              <a:t> </a:t>
            </a:r>
            <a:r>
              <a:rPr lang="es-PA" sz="3200" dirty="0">
                <a:solidFill>
                  <a:schemeClr val="bg1"/>
                </a:solidFill>
              </a:rPr>
              <a:t>utilizan las soluciones de </a:t>
            </a:r>
            <a:r>
              <a:rPr lang="es-PA" sz="3200" dirty="0" err="1">
                <a:solidFill>
                  <a:schemeClr val="bg1"/>
                </a:solidFill>
              </a:rPr>
              <a:t>LogMeIn</a:t>
            </a:r>
            <a:r>
              <a:rPr lang="es-PA" sz="3200" dirty="0">
                <a:solidFill>
                  <a:schemeClr val="bg1"/>
                </a:solidFill>
              </a:rPr>
              <a:t> para acceder en línea a sus ordenadores remotos y realizar copias de seguridad. Para maximizar la movilidad y productividad de los usuarios, estos disponen de múltiples opciones para controlar el escritorio. </a:t>
            </a:r>
          </a:p>
          <a:p>
            <a:r>
              <a:rPr lang="es-PA" sz="3200" u="sng" dirty="0">
                <a:solidFill>
                  <a:srgbClr val="FFFF00"/>
                </a:solidFill>
              </a:rPr>
              <a:t>Los proveedores de servicios comerciales y de IT</a:t>
            </a:r>
            <a:r>
              <a:rPr lang="es-PA" sz="3200" dirty="0">
                <a:solidFill>
                  <a:srgbClr val="FFFF00"/>
                </a:solidFill>
              </a:rPr>
              <a:t> </a:t>
            </a:r>
            <a:r>
              <a:rPr lang="es-PA" sz="3200" dirty="0">
                <a:solidFill>
                  <a:schemeClr val="bg1"/>
                </a:solidFill>
              </a:rPr>
              <a:t>confían en </a:t>
            </a:r>
            <a:r>
              <a:rPr lang="es-PA" sz="3200" dirty="0" err="1">
                <a:solidFill>
                  <a:schemeClr val="bg1"/>
                </a:solidFill>
              </a:rPr>
              <a:t>LogMeIn</a:t>
            </a:r>
            <a:r>
              <a:rPr lang="es-PA" sz="3200" dirty="0">
                <a:solidFill>
                  <a:schemeClr val="bg1"/>
                </a:solidFill>
              </a:rPr>
              <a:t> para asistir, gestionar y realizar copias de seguridad remotas de cientos de miles de ordenadores de sobremesa, portátiles, servidores, puntos de acceso público, terminales de venta y aplicaciones que se ejecutan en estos dispositivos. </a:t>
            </a:r>
          </a:p>
        </p:txBody>
      </p:sp>
    </p:spTree>
    <p:extLst>
      <p:ext uri="{BB962C8B-B14F-4D97-AF65-F5344CB8AC3E}">
        <p14:creationId xmlns:p14="http://schemas.microsoft.com/office/powerpoint/2010/main" xmlns="" val="311750452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3 Imagen" descr="pulpo.jpg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0 Image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136947">
            <a:off x="622216" y="1908738"/>
            <a:ext cx="7490358" cy="2689929"/>
          </a:xfrm>
          <a:prstGeom prst="roundRect">
            <a:avLst>
              <a:gd name="adj" fmla="val 35888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311750452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543</Words>
  <Application>Microsoft Office PowerPoint</Application>
  <PresentationFormat>Presentación en pantalla (4:3)</PresentationFormat>
  <Paragraphs>22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Tema de Office</vt:lpstr>
      <vt:lpstr>         UNIVERSIDAD TECNOLOGICA OTEIMA CIENCIA DE LA TECNOLOGIA DE LA INFORMACION LICENCIATURA EN INFORMÁTICA CON ÈNFASIS EN REDES Y TELECOMUNICACIÓN   MATERIA: Auditoria de Tecnología     TEMA: Software de Auditoria    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UNIVERSIDAD TECNOLOGICA OTEIMA CIENCIA DE LA TECNOLOGIA DE LA INFORMACION LICENCIATURA EN INFORMÁTICA CON ÈNFASIS EN REDES Y TELECOMUNICACIÓN   MATERIA: Auditoria de Tecnologia     TEMA: Software de Auditoria     PRESENTADO POR: Alexander Sánchez</dc:title>
  <dc:creator>Alex@nder</dc:creator>
  <cp:lastModifiedBy>Adadu</cp:lastModifiedBy>
  <cp:revision>14</cp:revision>
  <dcterms:created xsi:type="dcterms:W3CDTF">2011-06-22T00:37:18Z</dcterms:created>
  <dcterms:modified xsi:type="dcterms:W3CDTF">2011-07-24T21:15:12Z</dcterms:modified>
</cp:coreProperties>
</file>