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E0C2-EF86-4DD2-B3D9-8D0C19B5B155}" type="datetimeFigureOut">
              <a:rPr lang="es-PA" smtClean="0"/>
              <a:pPr/>
              <a:t>04/16/2011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233F-CB3A-47B3-B53E-02D3BB3B116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3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b="1" dirty="0" smtClean="0"/>
              <a:t>FACULTAD </a:t>
            </a:r>
            <a:r>
              <a:rPr lang="es-CO" sz="2700" b="1" dirty="0"/>
              <a:t>DE CIENCIAS DE LA EDUCACION </a:t>
            </a:r>
            <a:r>
              <a:rPr lang="es-PA" sz="2700" b="1" dirty="0"/>
              <a:t/>
            </a:r>
            <a:br>
              <a:rPr lang="es-PA" sz="2700" b="1" dirty="0"/>
            </a:br>
            <a:r>
              <a:rPr lang="es-CO" sz="2700" b="1" dirty="0"/>
              <a:t>POSTGRADO Y MAESTRIA EN CIENCIAS DE LA EDUCACION</a:t>
            </a:r>
            <a:r>
              <a:rPr lang="es-PA" sz="2700" b="1" dirty="0"/>
              <a:t/>
            </a:r>
            <a:br>
              <a:rPr lang="es-PA" sz="2700" b="1" dirty="0"/>
            </a:br>
            <a:r>
              <a:rPr lang="es-CO" sz="2700" dirty="0"/>
              <a:t> 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dirty="0"/>
              <a:t> 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b="1" dirty="0"/>
              <a:t>PLANIFICACION DIARIA</a:t>
            </a:r>
            <a:r>
              <a:rPr lang="es-PA" sz="2700" b="1" dirty="0"/>
              <a:t/>
            </a:r>
            <a:br>
              <a:rPr lang="es-PA" sz="2700" b="1" dirty="0"/>
            </a:br>
            <a:r>
              <a:rPr lang="es-CO" sz="2700" dirty="0"/>
              <a:t>POR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b="1" dirty="0"/>
              <a:t>IRIS DEL CARMEN HERNANDEZ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dirty="0"/>
              <a:t> 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dirty="0"/>
              <a:t> 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b="1" dirty="0"/>
              <a:t>FACILITADOR: ELISEO GALVEZ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dirty="0"/>
              <a:t> </a:t>
            </a:r>
            <a:r>
              <a:rPr lang="es-PA" sz="2700" dirty="0"/>
              <a:t/>
            </a:r>
            <a:br>
              <a:rPr lang="es-PA" sz="2700" dirty="0"/>
            </a:br>
            <a:r>
              <a:rPr lang="es-CO" sz="2700" b="1" dirty="0"/>
              <a:t>MARZO DE 20011</a:t>
            </a:r>
            <a:r>
              <a:rPr lang="es-PA" sz="2700" b="1" dirty="0"/>
              <a:t/>
            </a:r>
            <a:br>
              <a:rPr lang="es-PA" sz="2700" b="1" dirty="0"/>
            </a:br>
            <a:r>
              <a:rPr lang="es-CO" sz="2700" b="1" dirty="0"/>
              <a:t>DAVID CHIRIQUI</a:t>
            </a:r>
            <a:r>
              <a:rPr lang="es-PA" sz="2700" b="1" dirty="0"/>
              <a:t/>
            </a:r>
            <a:br>
              <a:rPr lang="es-PA" sz="2700" b="1" dirty="0"/>
            </a:br>
            <a:r>
              <a:rPr lang="es-CO" sz="2700" dirty="0"/>
              <a:t> </a:t>
            </a:r>
            <a:r>
              <a:rPr lang="es-PA" dirty="0"/>
              <a:t/>
            </a:r>
            <a:br>
              <a:rPr lang="es-PA" dirty="0"/>
            </a:br>
            <a:r>
              <a:rPr lang="es-CO" dirty="0"/>
              <a:t> </a:t>
            </a:r>
            <a:r>
              <a:rPr lang="es-PA" dirty="0"/>
              <a:t/>
            </a:r>
            <a:br>
              <a:rPr lang="es-PA" dirty="0"/>
            </a:br>
            <a:r>
              <a:rPr lang="es-CO" dirty="0"/>
              <a:t> 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44824"/>
            <a:ext cx="8143900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Reconoce las diferentes etapas evolutivas por las que transitan los  infantes en el proceso de apropiaci</a:t>
            </a:r>
            <a:r>
              <a:rPr lang="es-PA" sz="2400" b="1" dirty="0">
                <a:latin typeface="Arial" pitchFamily="34" charset="0"/>
                <a:cs typeface="Arial" pitchFamily="34" charset="0"/>
              </a:rPr>
              <a:t>ó</a:t>
            </a: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n de la lectura y escritura.</a:t>
            </a:r>
          </a:p>
          <a:p>
            <a:pPr>
              <a:buFont typeface="Wingdings" pitchFamily="2" charset="2"/>
              <a:buChar char="v"/>
            </a:pPr>
            <a:endParaRPr lang="es-PA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Clasifica diferentes escritos que produce n los infantes según las etapas evolutivas propuestas utilizando el formato de niveles de conceptualización.</a:t>
            </a:r>
          </a:p>
          <a:p>
            <a:pPr>
              <a:buNone/>
            </a:pPr>
            <a:endParaRPr lang="es-PA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PA" sz="2400" b="1" dirty="0" smtClean="0">
                <a:latin typeface="Arial" pitchFamily="34" charset="0"/>
                <a:cs typeface="Arial" pitchFamily="34" charset="0"/>
              </a:rPr>
              <a:t>Valora los niveles de conceptualización en el proceso para el logro de la adquisición de la Lecto- escritura</a:t>
            </a:r>
            <a:endParaRPr lang="es-P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643734" cy="857256"/>
          </a:xfrm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PA" dirty="0" smtClean="0"/>
              <a:t>OBJETIVOS</a:t>
            </a:r>
            <a:endParaRPr lang="es-PA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58114" cy="928694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A" sz="3200" dirty="0" smtClean="0">
                <a:latin typeface="Arial" pitchFamily="34" charset="0"/>
                <a:cs typeface="Arial" pitchFamily="34" charset="0"/>
              </a:rPr>
              <a:t>CONTENIDO PROGRAMATICO</a:t>
            </a:r>
            <a:endParaRPr lang="es-P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PA" b="1" dirty="0" smtClean="0"/>
              <a:t>          NIVELES DE CONCEPTUALIZACION</a:t>
            </a:r>
          </a:p>
          <a:p>
            <a:pPr>
              <a:buNone/>
            </a:pPr>
            <a:endParaRPr lang="es-PA" b="1" dirty="0"/>
          </a:p>
          <a:p>
            <a:pPr>
              <a:buFont typeface="Wingdings" pitchFamily="2" charset="2"/>
              <a:buChar char="v"/>
            </a:pPr>
            <a:r>
              <a:rPr lang="es-PA" b="1" dirty="0" smtClean="0"/>
              <a:t>Nivel pre silábica</a:t>
            </a:r>
          </a:p>
          <a:p>
            <a:pPr>
              <a:buNone/>
            </a:pPr>
            <a:endParaRPr lang="es-PA" b="1" dirty="0" smtClean="0"/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Figural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Unigrafía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Escritura fija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Escritura diferenciada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</a:t>
            </a:r>
          </a:p>
          <a:p>
            <a:pPr>
              <a:buFont typeface="Wingdings" pitchFamily="2" charset="2"/>
              <a:buChar char="Ø"/>
            </a:pPr>
            <a:endParaRPr lang="es-PA" dirty="0" smtClean="0"/>
          </a:p>
          <a:p>
            <a:pPr>
              <a:buNone/>
            </a:pP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s-PA" dirty="0" smtClean="0"/>
              <a:t>   </a:t>
            </a:r>
            <a:r>
              <a:rPr lang="es-PA" b="1" dirty="0" smtClean="0"/>
              <a:t>NIVELLINGUISTICO </a:t>
            </a:r>
          </a:p>
          <a:p>
            <a:pPr>
              <a:buNone/>
            </a:pPr>
            <a:endParaRPr lang="es-PA" b="1" dirty="0" smtClean="0"/>
          </a:p>
          <a:p>
            <a:pPr>
              <a:buNone/>
            </a:pPr>
            <a:endParaRPr lang="es-PA" b="1" dirty="0"/>
          </a:p>
          <a:p>
            <a:pPr>
              <a:buNone/>
            </a:pPr>
            <a:r>
              <a:rPr lang="es-PA" b="1" dirty="0" smtClean="0"/>
              <a:t>              Silábico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  Silábico alfabética</a:t>
            </a:r>
          </a:p>
          <a:p>
            <a:pPr>
              <a:buNone/>
            </a:pPr>
            <a:r>
              <a:rPr lang="es-PA" b="1" dirty="0"/>
              <a:t> </a:t>
            </a:r>
            <a:r>
              <a:rPr lang="es-PA" b="1" dirty="0" smtClean="0"/>
              <a:t>             Alfabé</a:t>
            </a:r>
            <a:r>
              <a:rPr lang="es-PA" b="1" dirty="0"/>
              <a:t>t</a:t>
            </a:r>
            <a:r>
              <a:rPr lang="es-PA" b="1" dirty="0" smtClean="0"/>
              <a:t>ica</a:t>
            </a:r>
            <a:endParaRPr lang="es-PA" b="1" dirty="0"/>
          </a:p>
          <a:p>
            <a:endParaRPr lang="es-PA" dirty="0" smtClean="0"/>
          </a:p>
          <a:p>
            <a:pPr>
              <a:buNone/>
            </a:pP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4429132"/>
            <a:ext cx="42148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15155"/>
            <a:ext cx="8929718" cy="5599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5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A" sz="3200" dirty="0" smtClean="0"/>
              <a:t>ESTRATEGIAS DE APRENDIZAJE</a:t>
            </a:r>
            <a:endParaRPr lang="es-PA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Reflexión Tú maestro!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Lee el objetivo de la clase.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Responde a la pregunta ¿conoce los niveles de conceptualización en el proceso de lectura?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Comenta sobre los niveles de conceptualización en el proceso de la lectura presentado 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ppt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Clasifica de una serie de trabajos, los niveles de conceptualización en que se encuentran ubicado cada infante</a:t>
            </a:r>
            <a:r>
              <a:rPr lang="es-PA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A" b="1" dirty="0" smtClean="0">
                <a:latin typeface="Arial" pitchFamily="34" charset="0"/>
                <a:cs typeface="Arial" pitchFamily="34" charset="0"/>
              </a:rPr>
              <a:t>que asiste al kinder.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Expresa una conclusión por grupo.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Resume en una palabra lo aprendido.</a:t>
            </a:r>
          </a:p>
          <a:p>
            <a:pPr>
              <a:buFont typeface="Wingdings" pitchFamily="2" charset="2"/>
              <a:buChar char="Ø"/>
            </a:pPr>
            <a:r>
              <a:rPr lang="es-PA" b="1" dirty="0" smtClean="0">
                <a:latin typeface="Arial" pitchFamily="34" charset="0"/>
                <a:cs typeface="Arial" pitchFamily="34" charset="0"/>
              </a:rPr>
              <a:t>Expresa ¡cómo se sintió?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24000" y="1397000"/>
          <a:ext cx="60960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es-P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TIEMPO        </a:t>
                      </a:r>
                    </a:p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RECURSOS</a:t>
                      </a:r>
                      <a:endParaRPr lang="es-P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EVALUACION</a:t>
                      </a:r>
                      <a:endParaRPr lang="es-P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          3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videos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- Diagnóstica </a:t>
                      </a:r>
                      <a:endParaRPr lang="es-P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          3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data</a:t>
                      </a:r>
                      <a:r>
                        <a:rPr lang="es-PA" b="1" baseline="0" dirty="0" smtClean="0"/>
                        <a:t> show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-Lluvia</a:t>
                      </a:r>
                      <a:r>
                        <a:rPr lang="es-PA" b="1" baseline="0" dirty="0" smtClean="0"/>
                        <a:t> de ideas</a:t>
                      </a:r>
                      <a:endParaRPr lang="es-P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A" baseline="0" dirty="0" smtClean="0"/>
                        <a:t>     </a:t>
                      </a:r>
                      <a:r>
                        <a:rPr lang="es-PA" b="1" baseline="0" dirty="0" smtClean="0"/>
                        <a:t>3</a:t>
                      </a:r>
                      <a:r>
                        <a:rPr lang="es-PA" dirty="0" smtClean="0"/>
                        <a:t>                   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Filminas </a:t>
                      </a:r>
                      <a:r>
                        <a:rPr lang="es-PA" b="1" baseline="0" dirty="0" smtClean="0"/>
                        <a:t> PPT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-partiendo de los conocimientos previos</a:t>
                      </a:r>
                      <a:endParaRPr lang="es-P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          3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Trabajos realizados por los infantes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Formativa</a:t>
                      </a:r>
                    </a:p>
                    <a:p>
                      <a:r>
                        <a:rPr lang="es-PA" b="1" dirty="0" smtClean="0"/>
                        <a:t>-desarrollo</a:t>
                      </a:r>
                      <a:r>
                        <a:rPr lang="es-PA" b="1" baseline="0" dirty="0" smtClean="0"/>
                        <a:t> de talleres</a:t>
                      </a:r>
                      <a:endParaRPr lang="es-P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b="1" dirty="0" smtClean="0"/>
                        <a:t>                   3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b="1" dirty="0" smtClean="0"/>
                        <a:t>-cierre cognitivo</a:t>
                      </a:r>
                    </a:p>
                    <a:p>
                      <a:r>
                        <a:rPr lang="es-PA" b="1" dirty="0" smtClean="0"/>
                        <a:t>-cierre afectivo.</a:t>
                      </a:r>
                      <a:endParaRPr lang="es-PA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229</Words>
  <Application>Microsoft Office PowerPoint</Application>
  <PresentationFormat>Presentación en pantalla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        FACULTAD DE CIENCIAS DE LA EDUCACION  POSTGRADO Y MAESTRIA EN CIENCIAS DE LA EDUCACION     PLANIFICACION DIARIA POR IRIS DEL CARMEN HERNANDEZ     FACILITADOR: ELISEO GALVEZ   MARZO DE 20011 DAVID CHIRIQUI       </vt:lpstr>
      <vt:lpstr>OBJETIVOS</vt:lpstr>
      <vt:lpstr>CONTENIDO PROGRAMATICO</vt:lpstr>
      <vt:lpstr>ESTRATEGIAS DE APRENDIZAJE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estudiante</dc:creator>
  <cp:lastModifiedBy>Gate Samsung</cp:lastModifiedBy>
  <cp:revision>21</cp:revision>
  <dcterms:created xsi:type="dcterms:W3CDTF">2011-04-17T19:44:11Z</dcterms:created>
  <dcterms:modified xsi:type="dcterms:W3CDTF">2011-04-17T02:24:19Z</dcterms:modified>
</cp:coreProperties>
</file>