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4" r:id="rId11"/>
    <p:sldId id="265" r:id="rId12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FE63DFF-6AC3-4BDD-8408-939F0BD9C2C3}" type="datetimeFigureOut">
              <a:rPr lang="es-PA" smtClean="0"/>
              <a:pPr/>
              <a:t>08/21/2011</a:t>
            </a:fld>
            <a:endParaRPr lang="es-PA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PA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6D68FF-E64A-4EEB-90BC-ADF13DBA7FF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3DFF-6AC3-4BDD-8408-939F0BD9C2C3}" type="datetimeFigureOut">
              <a:rPr lang="es-PA" smtClean="0"/>
              <a:pPr/>
              <a:t>08/21/2011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68FF-E64A-4EEB-90BC-ADF13DBA7FF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FE63DFF-6AC3-4BDD-8408-939F0BD9C2C3}" type="datetimeFigureOut">
              <a:rPr lang="es-PA" smtClean="0"/>
              <a:pPr/>
              <a:t>08/21/2011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PA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A6D68FF-E64A-4EEB-90BC-ADF13DBA7FF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3DFF-6AC3-4BDD-8408-939F0BD9C2C3}" type="datetimeFigureOut">
              <a:rPr lang="es-PA" smtClean="0"/>
              <a:pPr/>
              <a:t>08/21/2011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6D68FF-E64A-4EEB-90BC-ADF13DBA7FFA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3DFF-6AC3-4BDD-8408-939F0BD9C2C3}" type="datetimeFigureOut">
              <a:rPr lang="es-PA" smtClean="0"/>
              <a:pPr/>
              <a:t>08/21/2011</a:t>
            </a:fld>
            <a:endParaRPr lang="es-PA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A6D68FF-E64A-4EEB-90BC-ADF13DBA7FFA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FE63DFF-6AC3-4BDD-8408-939F0BD9C2C3}" type="datetimeFigureOut">
              <a:rPr lang="es-PA" smtClean="0"/>
              <a:pPr/>
              <a:t>08/21/2011</a:t>
            </a:fld>
            <a:endParaRPr lang="es-PA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A6D68FF-E64A-4EEB-90BC-ADF13DBA7FFA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P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FE63DFF-6AC3-4BDD-8408-939F0BD9C2C3}" type="datetimeFigureOut">
              <a:rPr lang="es-PA" smtClean="0"/>
              <a:pPr/>
              <a:t>08/21/2011</a:t>
            </a:fld>
            <a:endParaRPr lang="es-PA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A6D68FF-E64A-4EEB-90BC-ADF13DBA7FFA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PA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3DFF-6AC3-4BDD-8408-939F0BD9C2C3}" type="datetimeFigureOut">
              <a:rPr lang="es-PA" smtClean="0"/>
              <a:pPr/>
              <a:t>08/21/2011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6D68FF-E64A-4EEB-90BC-ADF13DBA7FF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3DFF-6AC3-4BDD-8408-939F0BD9C2C3}" type="datetimeFigureOut">
              <a:rPr lang="es-PA" smtClean="0"/>
              <a:pPr/>
              <a:t>08/21/2011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6D68FF-E64A-4EEB-90BC-ADF13DBA7FF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3DFF-6AC3-4BDD-8408-939F0BD9C2C3}" type="datetimeFigureOut">
              <a:rPr lang="es-PA" smtClean="0"/>
              <a:pPr/>
              <a:t>08/21/2011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6D68FF-E64A-4EEB-90BC-ADF13DBA7FFA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FE63DFF-6AC3-4BDD-8408-939F0BD9C2C3}" type="datetimeFigureOut">
              <a:rPr lang="es-PA" smtClean="0"/>
              <a:pPr/>
              <a:t>08/21/2011</a:t>
            </a:fld>
            <a:endParaRPr lang="es-PA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A6D68FF-E64A-4EEB-90BC-ADF13DBA7FFA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FE63DFF-6AC3-4BDD-8408-939F0BD9C2C3}" type="datetimeFigureOut">
              <a:rPr lang="es-PA" smtClean="0"/>
              <a:pPr/>
              <a:t>08/21/2011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PA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A6D68FF-E64A-4EEB-90BC-ADF13DBA7FF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6477000" cy="1828800"/>
          </a:xfrm>
        </p:spPr>
        <p:txBody>
          <a:bodyPr>
            <a:normAutofit/>
          </a:bodyPr>
          <a:lstStyle/>
          <a:p>
            <a:r>
              <a:rPr lang="es-PA" sz="4800" b="1" i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 TECNOLÓGICA OTEIMA</a:t>
            </a:r>
            <a:endParaRPr lang="es-PA" sz="4800" b="1" i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PA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TECNOLOGÍA EDUCATIVA</a:t>
            </a:r>
            <a:endParaRPr lang="es-PA" sz="3200" b="1" i="1" dirty="0"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2132856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MAESTRÍA EN DOCENCIA SUPERIOR</a:t>
            </a:r>
            <a:endParaRPr lang="es-PA" sz="28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5536" y="270892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GRUPO 19</a:t>
            </a:r>
            <a:endParaRPr lang="es-PA" sz="28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13314" name="Picture 2" descr="http://tecnologia-educativa-ucr.wikispaces.com/file/view/Imagen3.jpg/83997817/Imag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0145" y="2636912"/>
            <a:ext cx="3148912" cy="330594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251520" y="4941168"/>
            <a:ext cx="8515672" cy="926232"/>
          </a:xfrm>
        </p:spPr>
        <p:txBody>
          <a:bodyPr>
            <a:normAutofit fontScale="90000"/>
          </a:bodyPr>
          <a:lstStyle/>
          <a:p>
            <a:pPr algn="ctr"/>
            <a:r>
              <a:rPr lang="es-PA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 DE MAESTRIA ACOMPAÑADO DE ALGUNO DE LOS PARTICIPANTES</a:t>
            </a:r>
            <a:endParaRPr lang="es-PA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C:\Users\ALICE\Downloads\DSC029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6912768" cy="3888432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323528" y="5013176"/>
            <a:ext cx="8515672" cy="854224"/>
          </a:xfrm>
        </p:spPr>
        <p:txBody>
          <a:bodyPr>
            <a:normAutofit fontScale="90000"/>
          </a:bodyPr>
          <a:lstStyle/>
          <a:p>
            <a:pPr algn="ctr"/>
            <a:r>
              <a:rPr lang="es-PA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EL PROF. SANTIAGO QUINTERO NOS ACOMPAÑÓ EN LA ACTIVIDAD</a:t>
            </a:r>
            <a:endParaRPr lang="es-PA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482" name="Picture 2" descr="C:\Users\ALICE\Downloads\DSC029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116283" cy="4002909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21120227">
            <a:off x="628885" y="988664"/>
            <a:ext cx="7632848" cy="3888432"/>
          </a:xfrm>
        </p:spPr>
        <p:txBody>
          <a:bodyPr>
            <a:normAutofit/>
          </a:bodyPr>
          <a:lstStyle/>
          <a:p>
            <a:pPr algn="ctr"/>
            <a:r>
              <a:rPr lang="es-PA" b="1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odoni MT Black" pitchFamily="18" charset="0"/>
              </a:rPr>
              <a:t>PROYECTO FINAL</a:t>
            </a:r>
            <a:r>
              <a:rPr lang="es-PA" dirty="0" smtClean="0"/>
              <a:t/>
            </a:r>
            <a:br>
              <a:rPr lang="es-PA" dirty="0" smtClean="0"/>
            </a:br>
            <a:r>
              <a:rPr lang="es-PA" dirty="0" smtClean="0"/>
              <a:t/>
            </a:r>
            <a:br>
              <a:rPr lang="es-PA" dirty="0" smtClean="0"/>
            </a:br>
            <a:r>
              <a:rPr lang="es-PA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LOCALIDAD:</a:t>
            </a:r>
            <a:br>
              <a:rPr lang="es-PA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A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 AUTÓNOMA DE CHIRIQUÍ</a:t>
            </a:r>
            <a:endParaRPr lang="es-PA" b="1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s-PA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GRUPO 19</a:t>
            </a:r>
            <a:endParaRPr lang="es-PA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4221088"/>
            <a:ext cx="8515672" cy="1828800"/>
          </a:xfrm>
        </p:spPr>
        <p:txBody>
          <a:bodyPr>
            <a:noAutofit/>
          </a:bodyPr>
          <a:lstStyle/>
          <a:p>
            <a:pPr algn="ctr"/>
            <a:r>
              <a:rPr lang="es-PA" sz="32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Gracias al apoyo del Prof. Javier torres, director de cencina, logramos utilizar las instalaciones del laboratorio</a:t>
            </a:r>
            <a:endParaRPr lang="es-PA" sz="3200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3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6346" t="6666" r="16346" b="15641"/>
          <a:stretch/>
        </p:blipFill>
        <p:spPr bwMode="auto">
          <a:xfrm>
            <a:off x="1187624" y="332656"/>
            <a:ext cx="6408712" cy="4176464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27000"/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79512" y="4725144"/>
            <a:ext cx="8659688" cy="1142256"/>
          </a:xfrm>
        </p:spPr>
        <p:txBody>
          <a:bodyPr>
            <a:normAutofit fontScale="90000"/>
          </a:bodyPr>
          <a:lstStyle/>
          <a:p>
            <a:pPr algn="ctr"/>
            <a:r>
              <a:rPr lang="es-PA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 verificaron las condiciones del equipo</a:t>
            </a:r>
            <a:endParaRPr lang="es-PA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5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6346" t="5129" r="16346" b="20768"/>
          <a:stretch/>
        </p:blipFill>
        <p:spPr bwMode="auto">
          <a:xfrm>
            <a:off x="1115616" y="332656"/>
            <a:ext cx="6840760" cy="4248472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395536" y="4941168"/>
            <a:ext cx="8443664" cy="926232"/>
          </a:xfrm>
        </p:spPr>
        <p:txBody>
          <a:bodyPr>
            <a:normAutofit fontScale="90000"/>
          </a:bodyPr>
          <a:lstStyle/>
          <a:p>
            <a:pPr algn="ctr"/>
            <a:r>
              <a:rPr lang="es-PA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 instalaron los programas a utilizar</a:t>
            </a:r>
            <a:endParaRPr lang="es-PA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338" name="AutoShape 2" descr="Ver DSC02891.JPG en presentac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14340" name="AutoShape 4" descr="Ver DSC02891.JPG en presentac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pic>
        <p:nvPicPr>
          <p:cNvPr id="14341" name="Picture 5" descr="C:\Users\ALICE\Downloads\DSC028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200800" cy="405045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467544" y="4941168"/>
            <a:ext cx="8371656" cy="926232"/>
          </a:xfrm>
        </p:spPr>
        <p:txBody>
          <a:bodyPr/>
          <a:lstStyle/>
          <a:p>
            <a:pPr algn="ctr"/>
            <a:r>
              <a:rPr lang="es-PA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ORGANIZÓ LA LOGÍSTICA</a:t>
            </a:r>
            <a:endParaRPr lang="es-PA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C:\Users\ALICE\Downloads\DSC02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416824" cy="431598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395536" y="5013176"/>
            <a:ext cx="8443664" cy="854224"/>
          </a:xfrm>
        </p:spPr>
        <p:txBody>
          <a:bodyPr>
            <a:normAutofit fontScale="90000"/>
          </a:bodyPr>
          <a:lstStyle/>
          <a:p>
            <a:pPr algn="ctr"/>
            <a:r>
              <a:rPr lang="es-PA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 INVITARON A PROFESORES Y ESTUDIANTES DE LA UNACHI</a:t>
            </a:r>
            <a:endParaRPr lang="es-PA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5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6186" t="5385" r="16026" b="14615"/>
          <a:stretch/>
        </p:blipFill>
        <p:spPr bwMode="auto">
          <a:xfrm>
            <a:off x="899592" y="476672"/>
            <a:ext cx="7272808" cy="4032448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323528" y="4941168"/>
            <a:ext cx="8515672" cy="926232"/>
          </a:xfrm>
        </p:spPr>
        <p:txBody>
          <a:bodyPr>
            <a:noAutofit/>
          </a:bodyPr>
          <a:lstStyle/>
          <a:p>
            <a:pPr algn="ctr"/>
            <a:r>
              <a:rPr lang="es-PA" sz="32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PARTICIPANTES DE MAESTRÍA APOYARON DE MANERA ENTUSIASTA Y PROFESIONAL</a:t>
            </a:r>
            <a:endParaRPr lang="es-PA" sz="32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6667" t="5641" r="16186" b="13847"/>
          <a:stretch/>
        </p:blipFill>
        <p:spPr bwMode="auto">
          <a:xfrm>
            <a:off x="1475656" y="404664"/>
            <a:ext cx="5986983" cy="425383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395536" y="4869160"/>
            <a:ext cx="8443664" cy="998240"/>
          </a:xfrm>
        </p:spPr>
        <p:txBody>
          <a:bodyPr>
            <a:normAutofit fontScale="90000"/>
          </a:bodyPr>
          <a:lstStyle/>
          <a:p>
            <a:pPr algn="ctr"/>
            <a:r>
              <a:rPr lang="es-PA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 CREO UNA ATMÓSFERA DE COLABORACIÓN</a:t>
            </a:r>
            <a:endParaRPr lang="es-PA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6" name="5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6827" t="5898" r="16666" b="13846"/>
          <a:stretch/>
        </p:blipFill>
        <p:spPr bwMode="auto">
          <a:xfrm>
            <a:off x="1331640" y="620688"/>
            <a:ext cx="6336704" cy="388620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149</TotalTime>
  <Words>94</Words>
  <Application>Microsoft Office PowerPoint</Application>
  <PresentationFormat>Presentación en pantalla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Intermedio</vt:lpstr>
      <vt:lpstr>UNIVERSIDAD TECNOLÓGICA OTEIMA</vt:lpstr>
      <vt:lpstr>PROYECTO FINAL  LOCALIDAD: UNIVERSIDAD AUTÓNOMA DE CHIRIQUÍ</vt:lpstr>
      <vt:lpstr>Gracias al apoyo del Prof. Javier torres, director de cencina, logramos utilizar las instalaciones del laboratorio</vt:lpstr>
      <vt:lpstr>Se verificaron las condiciones del equipo</vt:lpstr>
      <vt:lpstr>Se instalaron los programas a utilizar</vt:lpstr>
      <vt:lpstr>SE ORGANIZÓ LA LOGÍSTICA</vt:lpstr>
      <vt:lpstr>SE INVITARON A PROFESORES Y ESTUDIANTES DE LA UNACHI</vt:lpstr>
      <vt:lpstr>LOS PARTICIPANTES DE MAESTRÍA APOYARON DE MANERA ENTUSIASTA Y PROFESIONAL</vt:lpstr>
      <vt:lpstr>SE CREO UNA ATMÓSFERA DE COLABORACIÓN</vt:lpstr>
      <vt:lpstr>GRUPO DE MAESTRIA ACOMPAÑADO DE ALGUNO DE LOS PARTICIPANTES</vt:lpstr>
      <vt:lpstr>EL PROF. SANTIAGO QUINTERO NOS ACOMPAÑÓ EN LA ACTIVIDAD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TECNOLÓGICA OTEIMA</dc:title>
  <dc:creator>ALICE</dc:creator>
  <cp:lastModifiedBy>ALICE</cp:lastModifiedBy>
  <cp:revision>15</cp:revision>
  <dcterms:created xsi:type="dcterms:W3CDTF">2011-08-21T13:59:15Z</dcterms:created>
  <dcterms:modified xsi:type="dcterms:W3CDTF">2011-08-21T19:30:37Z</dcterms:modified>
</cp:coreProperties>
</file>