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2"/>
  </p:notesMasterIdLst>
  <p:sldIdLst>
    <p:sldId id="256" r:id="rId2"/>
    <p:sldId id="257" r:id="rId3"/>
    <p:sldId id="258" r:id="rId4"/>
    <p:sldId id="260" r:id="rId5"/>
    <p:sldId id="261" r:id="rId6"/>
    <p:sldId id="262" r:id="rId7"/>
    <p:sldId id="263" r:id="rId8"/>
    <p:sldId id="264" r:id="rId9"/>
    <p:sldId id="265" r:id="rId10"/>
    <p:sldId id="266"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E20D5-5C4E-411F-B50A-69648BCE629A}" type="datetimeFigureOut">
              <a:rPr lang="es-ES" smtClean="0"/>
              <a:pPr/>
              <a:t>09/10/2009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657AA2-0E1B-4DB8-BFD3-1F9B7FD8CB71}"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Yahoo!</a:t>
            </a:r>
            <a:br>
              <a:rPr lang="es-ES" dirty="0" smtClean="0"/>
            </a:br>
            <a:endParaRPr lang="es-ES" dirty="0"/>
          </a:p>
        </p:txBody>
      </p:sp>
      <p:sp>
        <p:nvSpPr>
          <p:cNvPr id="4" name="3 Marcador de número de diapositiva"/>
          <p:cNvSpPr>
            <a:spLocks noGrp="1"/>
          </p:cNvSpPr>
          <p:nvPr>
            <p:ph type="sldNum" sz="quarter" idx="10"/>
          </p:nvPr>
        </p:nvSpPr>
        <p:spPr/>
        <p:txBody>
          <a:bodyPr/>
          <a:lstStyle/>
          <a:p>
            <a:fld id="{6D657AA2-0E1B-4DB8-BFD3-1F9B7FD8CB71}" type="slidenum">
              <a:rPr lang="es-ES" smtClean="0"/>
              <a:pPr/>
              <a:t>6</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11B07FA-223D-4862-9B81-332F87110162}" type="datetimeFigureOut">
              <a:rPr lang="es-ES" smtClean="0"/>
              <a:pPr/>
              <a:t>09/10/2009</a:t>
            </a:fld>
            <a:endParaRPr lang="es-ES"/>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8746EA9-3CB6-4902-ABBC-CAB8EA3B16A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B11B07FA-223D-4862-9B81-332F87110162}" type="datetimeFigureOut">
              <a:rPr lang="es-ES" smtClean="0"/>
              <a:pPr/>
              <a:t>09/10/2009</a:t>
            </a:fld>
            <a:endParaRPr lang="es-ES"/>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ES"/>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8746EA9-3CB6-4902-ABBC-CAB8EA3B16A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11B07FA-223D-4862-9B81-332F87110162}" type="datetimeFigureOut">
              <a:rPr lang="es-ES" smtClean="0"/>
              <a:pPr/>
              <a:t>09/10/2009</a:t>
            </a:fld>
            <a:endParaRPr lang="es-ES"/>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A8746EA9-3CB6-4902-ABBC-CAB8EA3B16A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B11B07FA-223D-4862-9B81-332F87110162}" type="datetimeFigureOut">
              <a:rPr lang="es-ES" smtClean="0"/>
              <a:pPr/>
              <a:t>09/10/2009</a:t>
            </a:fld>
            <a:endParaRPr lang="es-ES"/>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a:p>
        </p:txBody>
      </p:sp>
      <p:sp>
        <p:nvSpPr>
          <p:cNvPr id="4" name="3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B11B07FA-223D-4862-9B81-332F87110162}" type="datetimeFigureOut">
              <a:rPr lang="es-ES" smtClean="0"/>
              <a:pPr/>
              <a:t>09/10/2009</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8746EA9-3CB6-4902-ABBC-CAB8EA3B16A0}" type="slidenum">
              <a:rPr lang="es-ES" smtClean="0"/>
              <a:pPr/>
              <a:t>‹Nº›</a:t>
            </a:fld>
            <a:endParaRPr lang="es-ES"/>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11B07FA-223D-4862-9B81-332F87110162}" type="datetimeFigureOut">
              <a:rPr lang="es-ES" smtClean="0"/>
              <a:pPr/>
              <a:t>09/10/2009</a:t>
            </a:fld>
            <a:endParaRPr lang="es-ES"/>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8746EA9-3CB6-4902-ABBC-CAB8EA3B16A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tools.ietf.org/html/rfc2397" TargetMode="External"/><Relationship Id="rId2" Type="http://schemas.openxmlformats.org/officeDocument/2006/relationships/hyperlink" Target="http://es.wikipedia.org/wiki/IETF" TargetMode="External"/><Relationship Id="rId1" Type="http://schemas.openxmlformats.org/officeDocument/2006/relationships/slideLayout" Target="../slideLayouts/slideLayout2.xml"/><Relationship Id="rId6" Type="http://schemas.openxmlformats.org/officeDocument/2006/relationships/hyperlink" Target="http://es.wikipedia.org/wiki/URL" TargetMode="External"/><Relationship Id="rId5" Type="http://schemas.openxmlformats.org/officeDocument/2006/relationships/hyperlink" Target="http://es.wikipedia.org/wiki/MIME" TargetMode="External"/><Relationship Id="rId4" Type="http://schemas.openxmlformats.org/officeDocument/2006/relationships/hyperlink" Target="http://es.wikipedia.org/w/index.php?title=Esquema_URI&amp;action=edit&amp;redlink=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publispain.com/windows_vista/" TargetMode="External"/><Relationship Id="rId2" Type="http://schemas.openxmlformats.org/officeDocument/2006/relationships/hyperlink" Target="http://www.publispain.com/trucos-x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ki/Archivo_inform%C3%A1tico" TargetMode="External"/><Relationship Id="rId2" Type="http://schemas.openxmlformats.org/officeDocument/2006/relationships/hyperlink" Target="http://es.wikipedia.org/wiki/%C3%8Dndice_(base_de_datos)" TargetMode="External"/><Relationship Id="rId1" Type="http://schemas.openxmlformats.org/officeDocument/2006/relationships/slideLayout" Target="../slideLayouts/slideLayout2.xml"/><Relationship Id="rId4" Type="http://schemas.openxmlformats.org/officeDocument/2006/relationships/hyperlink" Target="http://es.wikipedia.org/wiki/Servidor_web"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dirty="0" smtClean="0"/>
              <a:t>Colegio Distrital De Barraquilla </a:t>
            </a:r>
            <a:br>
              <a:rPr lang="es-ES" dirty="0" smtClean="0"/>
            </a:br>
            <a:r>
              <a:rPr lang="es-ES" dirty="0" smtClean="0"/>
              <a:t>Gabriel García </a:t>
            </a:r>
            <a:br>
              <a:rPr lang="es-ES" dirty="0" smtClean="0"/>
            </a:br>
            <a:r>
              <a:rPr lang="es-ES" dirty="0" smtClean="0"/>
              <a:t>Márquez</a:t>
            </a:r>
            <a:endParaRPr lang="es-ES" dirty="0"/>
          </a:p>
        </p:txBody>
      </p:sp>
      <p:sp>
        <p:nvSpPr>
          <p:cNvPr id="3" name="2 Subtítulo"/>
          <p:cNvSpPr>
            <a:spLocks noGrp="1"/>
          </p:cNvSpPr>
          <p:nvPr>
            <p:ph type="subTitle" idx="1"/>
          </p:nvPr>
        </p:nvSpPr>
        <p:spPr>
          <a:xfrm>
            <a:off x="3354442" y="3539864"/>
            <a:ext cx="5114778" cy="3103846"/>
          </a:xfrm>
        </p:spPr>
        <p:txBody>
          <a:bodyPr>
            <a:normAutofit/>
          </a:bodyPr>
          <a:lstStyle/>
          <a:p>
            <a:r>
              <a:rPr lang="es-ES" dirty="0" smtClean="0"/>
              <a:t>Presentado por: </a:t>
            </a:r>
          </a:p>
          <a:p>
            <a:r>
              <a:rPr lang="es-ES" dirty="0" smtClean="0"/>
              <a:t>Jeairim Orozco</a:t>
            </a:r>
          </a:p>
          <a:p>
            <a:r>
              <a:rPr lang="es-ES" dirty="0" smtClean="0"/>
              <a:t>Clara Inés  Ortega</a:t>
            </a:r>
          </a:p>
          <a:p>
            <a:r>
              <a:rPr lang="es-ES" dirty="0" smtClean="0"/>
              <a:t>Curso:</a:t>
            </a:r>
          </a:p>
          <a:p>
            <a:r>
              <a:rPr lang="es-ES" dirty="0" smtClean="0"/>
              <a:t>6ª</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Que son combinaciones de tecla</a:t>
            </a:r>
            <a:endParaRPr lang="es-ES" dirty="0"/>
          </a:p>
        </p:txBody>
      </p:sp>
      <p:sp>
        <p:nvSpPr>
          <p:cNvPr id="3" name="2 Marcador de contenido"/>
          <p:cNvSpPr>
            <a:spLocks noGrp="1"/>
          </p:cNvSpPr>
          <p:nvPr>
            <p:ph idx="1"/>
          </p:nvPr>
        </p:nvSpPr>
        <p:spPr/>
        <p:txBody>
          <a:bodyPr/>
          <a:lstStyle/>
          <a:p>
            <a:r>
              <a:rPr lang="es-ES" dirty="0" smtClean="0"/>
              <a:t>El uso de una acción concreta en determinados programas han hecho que algunas teclas de función sean estándar y la gran mayoría de programas </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Combinaciones de teclas mas comunes</a:t>
            </a:r>
            <a:endParaRPr lang="es-ES" dirty="0"/>
          </a:p>
        </p:txBody>
      </p:sp>
      <p:sp>
        <p:nvSpPr>
          <p:cNvPr id="3" name="2 Marcador de contenido"/>
          <p:cNvSpPr>
            <a:spLocks noGrp="1"/>
          </p:cNvSpPr>
          <p:nvPr>
            <p:ph idx="1"/>
          </p:nvPr>
        </p:nvSpPr>
        <p:spPr/>
        <p:txBody>
          <a:bodyPr>
            <a:normAutofit lnSpcReduction="10000"/>
          </a:bodyPr>
          <a:lstStyle/>
          <a:p>
            <a:r>
              <a:rPr lang="es-ES" dirty="0" smtClean="0"/>
              <a:t>F1: abre el menú de ayuda</a:t>
            </a:r>
          </a:p>
          <a:p>
            <a:r>
              <a:rPr lang="es-ES" dirty="0" smtClean="0"/>
              <a:t>F2: cambiar el nombre a un archivo </a:t>
            </a:r>
          </a:p>
          <a:p>
            <a:r>
              <a:rPr lang="es-ES" dirty="0" smtClean="0"/>
              <a:t>F3: abrir el buscador de lindos</a:t>
            </a:r>
          </a:p>
          <a:p>
            <a:r>
              <a:rPr lang="es-ES" dirty="0" smtClean="0"/>
              <a:t>F4: desplegar la barra de dirección de explorador</a:t>
            </a:r>
          </a:p>
          <a:p>
            <a:r>
              <a:rPr lang="es-ES" dirty="0" smtClean="0"/>
              <a:t>F5: actualizar la ventana del explorador</a:t>
            </a:r>
          </a:p>
          <a:p>
            <a:r>
              <a:rPr lang="es-ES" dirty="0" smtClean="0"/>
              <a:t>F6: desplazarnos entre los elementos de una ventana</a:t>
            </a:r>
          </a:p>
          <a:p>
            <a:r>
              <a:rPr lang="es-ES" dirty="0" smtClean="0"/>
              <a:t>F10: Seleccionar los </a:t>
            </a:r>
            <a:r>
              <a:rPr lang="es-ES" dirty="0" err="1" smtClean="0"/>
              <a:t>menu</a:t>
            </a:r>
            <a:r>
              <a:rPr lang="es-ES" dirty="0" smtClean="0"/>
              <a:t> de la barra superior</a:t>
            </a:r>
          </a:p>
          <a:p>
            <a:r>
              <a:rPr lang="es-ES" dirty="0" smtClean="0"/>
              <a:t>F111: poner la ventana a pantalla completa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El </a:t>
            </a:r>
            <a:r>
              <a:rPr lang="es-ES" dirty="0" err="1" smtClean="0"/>
              <a:t>url</a:t>
            </a:r>
            <a:endParaRPr lang="es-ES" dirty="0"/>
          </a:p>
        </p:txBody>
      </p:sp>
      <p:sp>
        <p:nvSpPr>
          <p:cNvPr id="3" name="2 Marcador de contenido"/>
          <p:cNvSpPr>
            <a:spLocks noGrp="1"/>
          </p:cNvSpPr>
          <p:nvPr>
            <p:ph idx="1"/>
          </p:nvPr>
        </p:nvSpPr>
        <p:spPr/>
        <p:txBody>
          <a:bodyPr/>
          <a:lstStyle/>
          <a:p>
            <a:r>
              <a:rPr lang="es-ES" b="1" dirty="0" smtClean="0"/>
              <a:t>URI</a:t>
            </a:r>
            <a:r>
              <a:rPr lang="es-ES" dirty="0" smtClean="0"/>
              <a:t> definido en las normas </a:t>
            </a:r>
            <a:r>
              <a:rPr lang="es-ES" dirty="0" smtClean="0">
                <a:hlinkClick r:id="rId2" action="ppaction://hlinkfile" tooltip="IETF"/>
              </a:rPr>
              <a:t>IETF</a:t>
            </a:r>
            <a:r>
              <a:rPr lang="es-ES" dirty="0" smtClean="0"/>
              <a:t> </a:t>
            </a:r>
            <a:r>
              <a:rPr lang="es-ES" dirty="0" smtClean="0">
                <a:hlinkClick r:id="rId3"/>
              </a:rPr>
              <a:t>RFC 2397</a:t>
            </a:r>
            <a:r>
              <a:rPr lang="es-ES" dirty="0" smtClean="0"/>
              <a:t> en un </a:t>
            </a:r>
            <a:r>
              <a:rPr lang="es-ES" dirty="0" smtClean="0">
                <a:hlinkClick r:id="rId4" action="ppaction://hlinkfile" tooltip="Esquema URI (aún no redactado)"/>
              </a:rPr>
              <a:t>esquema URI</a:t>
            </a:r>
            <a:r>
              <a:rPr lang="es-ES" dirty="0" smtClean="0"/>
              <a:t> que permite la inclusión de pequeños elementos de datos en línea, como si fueran referenciados hacia una fuente externa. Suelen ser mucho más simples que otros métodos de inclusión alternativos, como </a:t>
            </a:r>
            <a:r>
              <a:rPr lang="es-ES" dirty="0" smtClean="0">
                <a:hlinkClick r:id="rId5" action="ppaction://hlinkfile" tooltip="MIME"/>
              </a:rPr>
              <a:t>MIME</a:t>
            </a:r>
            <a:r>
              <a:rPr lang="es-ES" dirty="0" smtClean="0"/>
              <a:t> con cid: o </a:t>
            </a:r>
            <a:r>
              <a:rPr lang="es-ES" dirty="0" err="1" smtClean="0"/>
              <a:t>mid</a:t>
            </a:r>
            <a:r>
              <a:rPr lang="es-ES" dirty="0" smtClean="0"/>
              <a:t>:. De acuerdo a la denominación en el RFC, los data: URI son, de hecho, </a:t>
            </a:r>
            <a:r>
              <a:rPr lang="es-ES" dirty="0" err="1" smtClean="0">
                <a:hlinkClick r:id="rId6" action="ppaction://hlinkfile" tooltip="URL"/>
              </a:rPr>
              <a:t>URLs</a:t>
            </a:r>
            <a:r>
              <a:rPr lang="es-ES" dirty="0" smtClean="0"/>
              <a:t>.</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Buscador</a:t>
            </a:r>
            <a:endParaRPr lang="es-ES" dirty="0"/>
          </a:p>
        </p:txBody>
      </p:sp>
      <p:sp>
        <p:nvSpPr>
          <p:cNvPr id="3" name="2 Marcador de contenido"/>
          <p:cNvSpPr>
            <a:spLocks noGrp="1"/>
          </p:cNvSpPr>
          <p:nvPr>
            <p:ph idx="1"/>
          </p:nvPr>
        </p:nvSpPr>
        <p:spPr/>
        <p:txBody>
          <a:bodyPr/>
          <a:lstStyle/>
          <a:p>
            <a:r>
              <a:rPr lang="es-ES" dirty="0" smtClean="0"/>
              <a:t>Los usuarios de </a:t>
            </a:r>
            <a:r>
              <a:rPr lang="es-ES" b="1" dirty="0" err="1" smtClean="0">
                <a:hlinkClick r:id="rId2"/>
              </a:rPr>
              <a:t>windows</a:t>
            </a:r>
            <a:r>
              <a:rPr lang="es-ES" b="1" dirty="0" smtClean="0">
                <a:hlinkClick r:id="rId2"/>
              </a:rPr>
              <a:t> </a:t>
            </a:r>
            <a:r>
              <a:rPr lang="es-ES" b="1" dirty="0" err="1" smtClean="0">
                <a:hlinkClick r:id="rId2"/>
              </a:rPr>
              <a:t>xp</a:t>
            </a:r>
            <a:r>
              <a:rPr lang="es-ES" b="1" dirty="0" smtClean="0"/>
              <a:t> </a:t>
            </a:r>
            <a:r>
              <a:rPr lang="es-ES" dirty="0" smtClean="0"/>
              <a:t>no gozan del mismo </a:t>
            </a:r>
            <a:r>
              <a:rPr lang="es-ES" b="1" dirty="0" smtClean="0"/>
              <a:t>buscador de archivos</a:t>
            </a:r>
            <a:r>
              <a:rPr lang="es-ES" dirty="0" smtClean="0"/>
              <a:t> que tiene </a:t>
            </a:r>
            <a:r>
              <a:rPr lang="es-ES" dirty="0" smtClean="0">
                <a:hlinkClick r:id="rId3"/>
              </a:rPr>
              <a:t>Windows Vista</a:t>
            </a:r>
            <a:r>
              <a:rPr lang="es-ES" dirty="0" smtClean="0"/>
              <a:t>, reduciéndose sus posibilidades de encontrar documentos casi perdidos</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Buscadores en internet</a:t>
            </a:r>
            <a:endParaRPr lang="es-ES" dirty="0"/>
          </a:p>
        </p:txBody>
      </p:sp>
      <p:sp>
        <p:nvSpPr>
          <p:cNvPr id="3" name="2 Marcador de contenido"/>
          <p:cNvSpPr>
            <a:spLocks noGrp="1"/>
          </p:cNvSpPr>
          <p:nvPr>
            <p:ph idx="1"/>
          </p:nvPr>
        </p:nvSpPr>
        <p:spPr/>
        <p:txBody>
          <a:bodyPr>
            <a:normAutofit/>
          </a:bodyPr>
          <a:lstStyle/>
          <a:p>
            <a:r>
              <a:rPr lang="es-ES" dirty="0" smtClean="0"/>
              <a:t>Google</a:t>
            </a:r>
          </a:p>
          <a:p>
            <a:r>
              <a:rPr lang="es-ES" dirty="0" smtClean="0"/>
              <a:t>Lycos</a:t>
            </a:r>
          </a:p>
          <a:p>
            <a:r>
              <a:rPr lang="es-ES" dirty="0" smtClean="0"/>
              <a:t>Excite</a:t>
            </a:r>
          </a:p>
          <a:p>
            <a:r>
              <a:rPr lang="es-ES" dirty="0" err="1" smtClean="0"/>
              <a:t>Altavista</a:t>
            </a:r>
            <a:endParaRPr lang="es-ES" dirty="0" smtClean="0"/>
          </a:p>
          <a:p>
            <a:r>
              <a:rPr lang="es-ES" dirty="0" smtClean="0"/>
              <a:t>Yahoo!</a:t>
            </a:r>
          </a:p>
          <a:p>
            <a:r>
              <a:rPr lang="es-ES" dirty="0" smtClean="0"/>
              <a:t>WIKIPEDIA</a:t>
            </a:r>
            <a:br>
              <a:rPr lang="es-ES" dirty="0" smtClean="0"/>
            </a:b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Idiomas de los </a:t>
            </a:r>
            <a:r>
              <a:rPr lang="es-ES" dirty="0" smtClean="0"/>
              <a:t>buscadores</a:t>
            </a:r>
            <a:endParaRPr lang="es-ES" dirty="0"/>
          </a:p>
        </p:txBody>
      </p:sp>
      <p:sp>
        <p:nvSpPr>
          <p:cNvPr id="3" name="2 Marcador de contenido"/>
          <p:cNvSpPr>
            <a:spLocks noGrp="1"/>
          </p:cNvSpPr>
          <p:nvPr>
            <p:ph idx="1"/>
          </p:nvPr>
        </p:nvSpPr>
        <p:spPr>
          <a:xfrm>
            <a:off x="457200" y="1609416"/>
            <a:ext cx="7239000" cy="5248584"/>
          </a:xfrm>
        </p:spPr>
        <p:txBody>
          <a:bodyPr>
            <a:normAutofit/>
          </a:bodyPr>
          <a:lstStyle/>
          <a:p>
            <a:r>
              <a:rPr lang="es-ES" dirty="0" smtClean="0"/>
              <a:t>Ingles</a:t>
            </a:r>
          </a:p>
          <a:p>
            <a:r>
              <a:rPr lang="es-ES" dirty="0" smtClean="0"/>
              <a:t>Alemán</a:t>
            </a:r>
          </a:p>
          <a:p>
            <a:r>
              <a:rPr lang="es-ES" dirty="0" smtClean="0"/>
              <a:t>Chino</a:t>
            </a:r>
          </a:p>
          <a:p>
            <a:r>
              <a:rPr lang="es-ES" dirty="0" smtClean="0"/>
              <a:t>Danés</a:t>
            </a:r>
          </a:p>
          <a:p>
            <a:r>
              <a:rPr lang="es-ES" dirty="0" smtClean="0"/>
              <a:t>Francés</a:t>
            </a:r>
          </a:p>
          <a:p>
            <a:r>
              <a:rPr lang="es-ES" dirty="0" smtClean="0"/>
              <a:t>Holandés</a:t>
            </a:r>
          </a:p>
          <a:p>
            <a:r>
              <a:rPr lang="es-ES" dirty="0" smtClean="0"/>
              <a:t>Italiano</a:t>
            </a:r>
          </a:p>
          <a:p>
            <a:r>
              <a:rPr lang="es-ES" dirty="0" smtClean="0"/>
              <a:t>Japonés</a:t>
            </a:r>
          </a:p>
          <a:p>
            <a:r>
              <a:rPr lang="es-ES" dirty="0" smtClean="0"/>
              <a:t>Noriega</a:t>
            </a:r>
          </a:p>
          <a:p>
            <a:r>
              <a:rPr lang="es-ES" dirty="0" err="1" smtClean="0"/>
              <a:t>Portuges</a:t>
            </a:r>
            <a:endParaRPr lang="es-ES" dirty="0" smtClean="0"/>
          </a:p>
          <a:p>
            <a:r>
              <a:rPr lang="es-ES" dirty="0" smtClean="0"/>
              <a:t>Sueco</a:t>
            </a:r>
          </a:p>
          <a:p>
            <a:endParaRPr lang="es-ES" dirty="0" smtClean="0"/>
          </a:p>
          <a:p>
            <a:pPr>
              <a:buNone/>
            </a:pP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Motores  de </a:t>
            </a:r>
            <a:r>
              <a:rPr lang="es-ES" dirty="0" err="1" smtClean="0"/>
              <a:t>busqueda</a:t>
            </a:r>
            <a:endParaRPr lang="es-ES" dirty="0"/>
          </a:p>
        </p:txBody>
      </p:sp>
      <p:sp>
        <p:nvSpPr>
          <p:cNvPr id="3" name="2 Marcador de contenido"/>
          <p:cNvSpPr>
            <a:spLocks noGrp="1"/>
          </p:cNvSpPr>
          <p:nvPr>
            <p:ph idx="1"/>
          </p:nvPr>
        </p:nvSpPr>
        <p:spPr/>
        <p:txBody>
          <a:bodyPr/>
          <a:lstStyle/>
          <a:p>
            <a:r>
              <a:rPr lang="es-ES" dirty="0" smtClean="0"/>
              <a:t>Un </a:t>
            </a:r>
            <a:r>
              <a:rPr lang="es-ES" b="1" dirty="0" smtClean="0"/>
              <a:t>motor de búsqueda</a:t>
            </a:r>
            <a:r>
              <a:rPr lang="es-ES" dirty="0" smtClean="0"/>
              <a:t> es un sistema informático que </a:t>
            </a:r>
            <a:r>
              <a:rPr lang="es-ES" dirty="0" smtClean="0">
                <a:hlinkClick r:id="rId2" action="ppaction://hlinkfile" tooltip="Índice (base de datos)"/>
              </a:rPr>
              <a:t>indexa</a:t>
            </a:r>
            <a:r>
              <a:rPr lang="es-ES" dirty="0" smtClean="0"/>
              <a:t> </a:t>
            </a:r>
            <a:r>
              <a:rPr lang="es-ES" dirty="0" smtClean="0">
                <a:hlinkClick r:id="rId3" action="ppaction://hlinkfile" tooltip="Archivo informático"/>
              </a:rPr>
              <a:t>archivos</a:t>
            </a:r>
            <a:r>
              <a:rPr lang="es-ES" dirty="0" smtClean="0"/>
              <a:t> almacenados en </a:t>
            </a:r>
            <a:r>
              <a:rPr lang="es-ES" dirty="0" smtClean="0">
                <a:hlinkClick r:id="rId4" action="ppaction://hlinkfile" tooltip="Servidor web"/>
              </a:rPr>
              <a:t>servidores </a:t>
            </a:r>
            <a:r>
              <a:rPr lang="es-ES" dirty="0" smtClean="0">
                <a:hlinkClick r:id="rId4" action="ppaction://hlinkfile" tooltip="Servidor web"/>
              </a:rPr>
              <a:t>web</a:t>
            </a:r>
            <a:endParaRPr lang="es-ES" dirty="0" smtClean="0"/>
          </a:p>
          <a:p>
            <a:r>
              <a:rPr lang="es-ES" dirty="0" smtClean="0"/>
              <a:t>Un </a:t>
            </a:r>
            <a:r>
              <a:rPr lang="es-ES" b="1" dirty="0" smtClean="0"/>
              <a:t>motor de búsqueda</a:t>
            </a:r>
            <a:r>
              <a:rPr lang="es-ES" dirty="0" smtClean="0"/>
              <a:t> es un programa software que busca sitios web basándose en </a:t>
            </a:r>
            <a:r>
              <a:rPr lang="es-ES" b="1" dirty="0" smtClean="0"/>
              <a:t>palabras clave</a:t>
            </a:r>
            <a:r>
              <a:rPr lang="es-ES" dirty="0" smtClean="0"/>
              <a:t> (</a:t>
            </a:r>
            <a:r>
              <a:rPr lang="es-ES" b="1" dirty="0" err="1" smtClean="0"/>
              <a:t>keywords</a:t>
            </a:r>
            <a:r>
              <a:rPr lang="es-ES" dirty="0" smtClean="0"/>
              <a:t>) designadas como </a:t>
            </a:r>
            <a:r>
              <a:rPr lang="es-ES" b="1" dirty="0" smtClean="0"/>
              <a:t>términos de búsqueda</a:t>
            </a:r>
            <a:r>
              <a:rPr lang="es-ES" dirty="0" smtClean="0"/>
              <a:t>.</a:t>
            </a: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Salón de </a:t>
            </a:r>
            <a:r>
              <a:rPr lang="es-ES" dirty="0" err="1" smtClean="0"/>
              <a:t>conversacion</a:t>
            </a:r>
            <a:r>
              <a:rPr lang="es-ES" dirty="0" smtClean="0"/>
              <a:t> </a:t>
            </a:r>
            <a:endParaRPr lang="es-ES" dirty="0"/>
          </a:p>
        </p:txBody>
      </p:sp>
      <p:sp>
        <p:nvSpPr>
          <p:cNvPr id="3" name="2 Marcador de contenido"/>
          <p:cNvSpPr>
            <a:spLocks noGrp="1"/>
          </p:cNvSpPr>
          <p:nvPr>
            <p:ph idx="1"/>
          </p:nvPr>
        </p:nvSpPr>
        <p:spPr/>
        <p:txBody>
          <a:bodyPr>
            <a:normAutofit/>
          </a:bodyPr>
          <a:lstStyle/>
          <a:p>
            <a:r>
              <a:rPr lang="es-ES" sz="2800" dirty="0" smtClean="0"/>
              <a:t>Son varias paginas que estas desarrollas para permitirnos hablar y conversar con varias personas de cualquier parte del mundo</a:t>
            </a:r>
          </a:p>
          <a:p>
            <a:r>
              <a:rPr lang="es-ES" sz="2800" dirty="0" smtClean="0"/>
              <a:t>Estos programas nos permite conversar vernos por Cam .. Hablar por micrófonos etc.</a:t>
            </a:r>
            <a:endParaRPr lang="es-E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67</TotalTime>
  <Words>321</Words>
  <Application>Microsoft Office PowerPoint</Application>
  <PresentationFormat>Presentación en pantalla (4:3)</PresentationFormat>
  <Paragraphs>48</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Opulento</vt:lpstr>
      <vt:lpstr>Colegio Distrital De Barraquilla  Gabriel García  Márquez</vt:lpstr>
      <vt:lpstr>Que son combinaciones de tecla</vt:lpstr>
      <vt:lpstr>Combinaciones de teclas mas comunes</vt:lpstr>
      <vt:lpstr>El url</vt:lpstr>
      <vt:lpstr>Buscador</vt:lpstr>
      <vt:lpstr>Buscadores en internet</vt:lpstr>
      <vt:lpstr>Idiomas de los buscadores</vt:lpstr>
      <vt:lpstr>Motores  de busqueda</vt:lpstr>
      <vt:lpstr>Salón de conversacion </vt:lpstr>
      <vt:lpstr>Diapositiva 10</vt:lpstr>
    </vt:vector>
  </TitlesOfParts>
  <Company>PARA EDUCAR - CIEN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Distrital De Barraquilla  Gabriel García  Márquez  Presentado por: Jeairim Orozco Clara Inés Ortega  Curso: 6ºa   </dc:title>
  <dc:creator>ESTUDIANTE</dc:creator>
  <cp:lastModifiedBy>ESTUDIANTE</cp:lastModifiedBy>
  <cp:revision>9</cp:revision>
  <dcterms:created xsi:type="dcterms:W3CDTF">2009-09-18T11:54:47Z</dcterms:created>
  <dcterms:modified xsi:type="dcterms:W3CDTF">2009-10-09T12:20:05Z</dcterms:modified>
</cp:coreProperties>
</file>